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47"/>
  </p:notesMasterIdLst>
  <p:sldIdLst>
    <p:sldId id="256" r:id="rId4"/>
    <p:sldId id="261" r:id="rId5"/>
    <p:sldId id="263" r:id="rId6"/>
    <p:sldId id="262" r:id="rId7"/>
    <p:sldId id="289" r:id="rId8"/>
    <p:sldId id="264" r:id="rId9"/>
    <p:sldId id="265" r:id="rId10"/>
    <p:sldId id="266" r:id="rId11"/>
    <p:sldId id="267" r:id="rId12"/>
    <p:sldId id="269" r:id="rId13"/>
    <p:sldId id="270" r:id="rId14"/>
    <p:sldId id="271" r:id="rId15"/>
    <p:sldId id="272" r:id="rId16"/>
    <p:sldId id="273" r:id="rId17"/>
    <p:sldId id="292" r:id="rId18"/>
    <p:sldId id="275" r:id="rId19"/>
    <p:sldId id="274" r:id="rId20"/>
    <p:sldId id="258" r:id="rId21"/>
    <p:sldId id="291" r:id="rId22"/>
    <p:sldId id="290" r:id="rId23"/>
    <p:sldId id="280" r:id="rId24"/>
    <p:sldId id="276" r:id="rId25"/>
    <p:sldId id="277" r:id="rId26"/>
    <p:sldId id="278" r:id="rId27"/>
    <p:sldId id="268" r:id="rId28"/>
    <p:sldId id="279" r:id="rId29"/>
    <p:sldId id="259" r:id="rId30"/>
    <p:sldId id="260" r:id="rId31"/>
    <p:sldId id="281" r:id="rId32"/>
    <p:sldId id="282" r:id="rId33"/>
    <p:sldId id="257" r:id="rId34"/>
    <p:sldId id="283" r:id="rId35"/>
    <p:sldId id="284" r:id="rId36"/>
    <p:sldId id="295" r:id="rId37"/>
    <p:sldId id="296" r:id="rId38"/>
    <p:sldId id="297" r:id="rId39"/>
    <p:sldId id="285" r:id="rId40"/>
    <p:sldId id="298" r:id="rId41"/>
    <p:sldId id="286" r:id="rId42"/>
    <p:sldId id="287" r:id="rId43"/>
    <p:sldId id="288" r:id="rId44"/>
    <p:sldId id="293" r:id="rId45"/>
    <p:sldId id="294" r:id="rId46"/>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Μεσαίο στυλ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18" autoAdjust="0"/>
    <p:restoredTop sz="80290" autoAdjust="0"/>
  </p:normalViewPr>
  <p:slideViewPr>
    <p:cSldViewPr>
      <p:cViewPr varScale="1">
        <p:scale>
          <a:sx n="70" d="100"/>
          <a:sy n="70" d="100"/>
        </p:scale>
        <p:origin x="-1651" y="-8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D8C2F0-B63C-4BAE-8A09-36EDEF79EAB5}" type="datetimeFigureOut">
              <a:rPr lang="el-GR" smtClean="0"/>
              <a:t>1/2/2016</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8C4B39-38F0-44D0-801F-E5F425517C7E}" type="slidenum">
              <a:rPr lang="el-GR" smtClean="0"/>
              <a:t>‹#›</a:t>
            </a:fld>
            <a:endParaRPr lang="el-GR"/>
          </a:p>
        </p:txBody>
      </p:sp>
    </p:spTree>
    <p:extLst>
      <p:ext uri="{BB962C8B-B14F-4D97-AF65-F5344CB8AC3E}">
        <p14:creationId xmlns:p14="http://schemas.microsoft.com/office/powerpoint/2010/main" val="992796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CE0B10-C93D-47BA-A525-26F2BC3ED552}" type="slidenum">
              <a:rPr lang="el-GR" altLang="el-GR"/>
              <a:pPr/>
              <a:t>4</a:t>
            </a:fld>
            <a:endParaRPr lang="el-GR" altLang="el-GR"/>
          </a:p>
        </p:txBody>
      </p:sp>
      <p:sp>
        <p:nvSpPr>
          <p:cNvPr id="113666" name="Rectangle 2"/>
          <p:cNvSpPr>
            <a:spLocks noGrp="1" noRot="1" noChangeAspect="1" noChangeArrowheads="1" noTextEdit="1"/>
          </p:cNvSpPr>
          <p:nvPr>
            <p:ph type="sldImg"/>
          </p:nvPr>
        </p:nvSpPr>
        <p:spPr>
          <a:xfrm>
            <a:off x="1331913" y="168275"/>
            <a:ext cx="4167187" cy="3125788"/>
          </a:xfrm>
          <a:ln/>
        </p:spPr>
      </p:sp>
      <p:sp>
        <p:nvSpPr>
          <p:cNvPr id="113667" name="Rectangle 3"/>
          <p:cNvSpPr>
            <a:spLocks noGrp="1" noChangeArrowheads="1"/>
          </p:cNvSpPr>
          <p:nvPr>
            <p:ph type="body" idx="1"/>
          </p:nvPr>
        </p:nvSpPr>
        <p:spPr>
          <a:xfrm>
            <a:off x="533400" y="3463925"/>
            <a:ext cx="5791200" cy="3962400"/>
          </a:xfrm>
          <a:noFill/>
          <a:ln/>
        </p:spPr>
        <p:txBody>
          <a:bodyPr/>
          <a:lstStyle/>
          <a:p>
            <a:pPr marL="169863" indent="-169863" algn="ctr">
              <a:tabLst>
                <a:tab pos="169863" algn="l"/>
              </a:tabLst>
            </a:pPr>
            <a:r>
              <a:rPr lang="en-US" altLang="el-GR" sz="1300" b="1" i="1">
                <a:solidFill>
                  <a:srgbClr val="000000"/>
                </a:solidFill>
              </a:rPr>
              <a:t>	 As demonstrated in INTERHEART, these nine risk factors account for 90% of the risk for a first MI in both sexes and at all ages throughout the world</a:t>
            </a:r>
            <a:r>
              <a:rPr lang="en-US" altLang="el-GR" sz="1300">
                <a:solidFill>
                  <a:srgbClr val="000000"/>
                </a:solidFill>
              </a:rPr>
              <a:t> </a:t>
            </a:r>
          </a:p>
          <a:p>
            <a:pPr marL="169863" indent="-169863" algn="ctr">
              <a:tabLst>
                <a:tab pos="169863" algn="l"/>
              </a:tabLst>
            </a:pPr>
            <a:endParaRPr lang="en-US" altLang="el-GR" sz="400">
              <a:solidFill>
                <a:srgbClr val="000000"/>
              </a:solidFill>
            </a:endParaRPr>
          </a:p>
          <a:p>
            <a:pPr marL="169863" indent="-169863">
              <a:buFontTx/>
              <a:buChar char="•"/>
              <a:tabLst>
                <a:tab pos="169863" algn="l"/>
              </a:tabLst>
            </a:pPr>
            <a:r>
              <a:rPr lang="en-US" altLang="el-GR" sz="1300">
                <a:solidFill>
                  <a:srgbClr val="000000"/>
                </a:solidFill>
              </a:rPr>
              <a:t>INTERHEART is a large international study of myocardial infarction (MI) risk factors with 15,152 cases (patients) and 14,820 controls who were followed for 4 years. It was conducted in 52 countries and included every inhabited continent. The study objective was to determine the relation of smoking, history of hypertension or diabetes, waist/hip ratio, dietary patterns, physical activity, consumption of alcohol, blood apolipoproteins, and psychosocial factors to MI. </a:t>
            </a:r>
          </a:p>
          <a:p>
            <a:pPr marL="169863" indent="-169863">
              <a:buFontTx/>
              <a:buChar char="•"/>
              <a:tabLst>
                <a:tab pos="169863" algn="l"/>
              </a:tabLst>
            </a:pPr>
            <a:r>
              <a:rPr lang="en-US" altLang="el-GR" sz="1300">
                <a:solidFill>
                  <a:srgbClr val="000000"/>
                </a:solidFill>
              </a:rPr>
              <a:t>The number of centers involved in this trial make the results applicable to </a:t>
            </a:r>
            <a:br>
              <a:rPr lang="en-US" altLang="el-GR" sz="1300">
                <a:solidFill>
                  <a:srgbClr val="000000"/>
                </a:solidFill>
              </a:rPr>
            </a:br>
            <a:r>
              <a:rPr lang="en-US" altLang="el-GR" sz="1300">
                <a:solidFill>
                  <a:srgbClr val="000000"/>
                </a:solidFill>
              </a:rPr>
              <a:t>global risk. </a:t>
            </a:r>
          </a:p>
          <a:p>
            <a:pPr marL="169863" indent="-169863">
              <a:buFontTx/>
              <a:buChar char="•"/>
              <a:tabLst>
                <a:tab pos="169863" algn="l"/>
              </a:tabLst>
            </a:pPr>
            <a:r>
              <a:rPr lang="en-US" altLang="el-GR" sz="1300"/>
              <a:t>Taking into account CHD risk factors in combination provides a very potent predictor of 10-year risk of CHD compared with individual risk factors.</a:t>
            </a:r>
          </a:p>
          <a:p>
            <a:pPr marL="169863" indent="-169863">
              <a:buFontTx/>
              <a:buChar char="•"/>
              <a:tabLst>
                <a:tab pos="169863" algn="l"/>
              </a:tabLst>
            </a:pPr>
            <a:endParaRPr lang="en-US" altLang="el-GR" sz="1300">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F32517A9-DBCD-443C-B4D4-BFCC03E6B251}" type="slidenum">
              <a:rPr lang="el-GR" altLang="el-GR"/>
              <a:pPr/>
              <a:t>21</a:t>
            </a:fld>
            <a:endParaRPr lang="el-GR" altLang="el-GR"/>
          </a:p>
        </p:txBody>
      </p:sp>
      <p:sp>
        <p:nvSpPr>
          <p:cNvPr id="16281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r" eaLnBrk="0" hangingPunct="0">
              <a:buSzPct val="100000"/>
            </a:pPr>
            <a:fld id="{6DCE4CDD-5FF6-42CC-8B5B-91ECE2136490}" type="slidenum">
              <a:rPr lang="en-US" altLang="el-GR" sz="1200" baseline="-25000">
                <a:solidFill>
                  <a:srgbClr val="000000"/>
                </a:solidFill>
                <a:ea typeface="ヒラギノ角ゴ Pro W3"/>
                <a:cs typeface="ヒラギノ角ゴ Pro W3"/>
                <a:sym typeface="Arial" pitchFamily="34" charset="0"/>
              </a:rPr>
              <a:pPr algn="r" eaLnBrk="0" hangingPunct="0">
                <a:buSzPct val="100000"/>
              </a:pPr>
              <a:t>21</a:t>
            </a:fld>
            <a:endParaRPr lang="en-US" altLang="el-GR" sz="1200" baseline="-25000">
              <a:solidFill>
                <a:srgbClr val="000000"/>
              </a:solidFill>
              <a:ea typeface="ヒラギノ角ゴ Pro W3"/>
              <a:cs typeface="ヒラギノ角ゴ Pro W3"/>
              <a:sym typeface="Arial" pitchFamily="34" charset="0"/>
            </a:endParaRPr>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p:txBody>
          <a:bodyPr/>
          <a:lstStyle/>
          <a:p>
            <a:r>
              <a:rPr lang="en-US" altLang="el-GR">
                <a:solidFill>
                  <a:srgbClr val="000000"/>
                </a:solidFill>
                <a:ea typeface="Arial Unicode MS" pitchFamily="34" charset="-128"/>
                <a:cs typeface="Arial Unicode MS" pitchFamily="34" charset="-128"/>
                <a:sym typeface="Arial" pitchFamily="34" charset="0"/>
              </a:rPr>
              <a:t>Και μετά την Ημερομηνία Διακοπής</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757B4D65-B755-4CE1-834F-C9DF45E1F4F4}" type="slidenum">
              <a:rPr lang="el-GR" altLang="el-GR"/>
              <a:pPr/>
              <a:t>22</a:t>
            </a:fld>
            <a:endParaRPr lang="el-GR" altLang="el-GR"/>
          </a:p>
        </p:txBody>
      </p:sp>
      <p:sp>
        <p:nvSpPr>
          <p:cNvPr id="148482" name="Rectangle 11"/>
          <p:cNvSpPr txBox="1">
            <a:spLocks noGrp="1" noChangeArrowheads="1"/>
          </p:cNvSpPr>
          <p:nvPr/>
        </p:nvSpPr>
        <p:spPr bwMode="auto">
          <a:xfrm>
            <a:off x="3881438" y="8685213"/>
            <a:ext cx="2968625"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defTabSz="393700">
              <a:tabLst>
                <a:tab pos="635000" algn="l"/>
                <a:tab pos="1270000" algn="l"/>
                <a:tab pos="1903413" algn="l"/>
                <a:tab pos="2538413" algn="l"/>
              </a:tabLst>
              <a:defRPr>
                <a:solidFill>
                  <a:schemeClr val="tx1"/>
                </a:solidFill>
                <a:latin typeface="Arial" pitchFamily="34" charset="0"/>
              </a:defRPr>
            </a:lvl1pPr>
            <a:lvl2pPr marL="742950" indent="-285750" defTabSz="393700">
              <a:tabLst>
                <a:tab pos="635000" algn="l"/>
                <a:tab pos="1270000" algn="l"/>
                <a:tab pos="1903413" algn="l"/>
                <a:tab pos="2538413" algn="l"/>
              </a:tabLst>
              <a:defRPr>
                <a:solidFill>
                  <a:schemeClr val="tx1"/>
                </a:solidFill>
                <a:latin typeface="Arial" pitchFamily="34" charset="0"/>
              </a:defRPr>
            </a:lvl2pPr>
            <a:lvl3pPr marL="1143000" indent="-228600" defTabSz="393700">
              <a:tabLst>
                <a:tab pos="635000" algn="l"/>
                <a:tab pos="1270000" algn="l"/>
                <a:tab pos="1903413" algn="l"/>
                <a:tab pos="2538413" algn="l"/>
              </a:tabLst>
              <a:defRPr>
                <a:solidFill>
                  <a:schemeClr val="tx1"/>
                </a:solidFill>
                <a:latin typeface="Arial" pitchFamily="34" charset="0"/>
              </a:defRPr>
            </a:lvl3pPr>
            <a:lvl4pPr marL="1600200" indent="-228600" defTabSz="393700">
              <a:tabLst>
                <a:tab pos="635000" algn="l"/>
                <a:tab pos="1270000" algn="l"/>
                <a:tab pos="1903413" algn="l"/>
                <a:tab pos="2538413" algn="l"/>
              </a:tabLst>
              <a:defRPr>
                <a:solidFill>
                  <a:schemeClr val="tx1"/>
                </a:solidFill>
                <a:latin typeface="Arial" pitchFamily="34" charset="0"/>
              </a:defRPr>
            </a:lvl4pPr>
            <a:lvl5pPr marL="2057400" indent="-228600" defTabSz="393700">
              <a:tabLst>
                <a:tab pos="635000" algn="l"/>
                <a:tab pos="1270000" algn="l"/>
                <a:tab pos="1903413" algn="l"/>
                <a:tab pos="2538413" algn="l"/>
              </a:tabLst>
              <a:defRPr>
                <a:solidFill>
                  <a:schemeClr val="tx1"/>
                </a:solidFill>
                <a:latin typeface="Arial" pitchFamily="34" charset="0"/>
              </a:defRPr>
            </a:lvl5pPr>
            <a:lvl6pPr marL="2514600" indent="-228600" defTabSz="393700" fontAlgn="base">
              <a:spcBef>
                <a:spcPct val="0"/>
              </a:spcBef>
              <a:spcAft>
                <a:spcPct val="0"/>
              </a:spcAft>
              <a:tabLst>
                <a:tab pos="635000" algn="l"/>
                <a:tab pos="1270000" algn="l"/>
                <a:tab pos="1903413" algn="l"/>
                <a:tab pos="2538413" algn="l"/>
              </a:tabLst>
              <a:defRPr>
                <a:solidFill>
                  <a:schemeClr val="tx1"/>
                </a:solidFill>
                <a:latin typeface="Arial" pitchFamily="34" charset="0"/>
              </a:defRPr>
            </a:lvl6pPr>
            <a:lvl7pPr marL="2971800" indent="-228600" defTabSz="393700" fontAlgn="base">
              <a:spcBef>
                <a:spcPct val="0"/>
              </a:spcBef>
              <a:spcAft>
                <a:spcPct val="0"/>
              </a:spcAft>
              <a:tabLst>
                <a:tab pos="635000" algn="l"/>
                <a:tab pos="1270000" algn="l"/>
                <a:tab pos="1903413" algn="l"/>
                <a:tab pos="2538413" algn="l"/>
              </a:tabLst>
              <a:defRPr>
                <a:solidFill>
                  <a:schemeClr val="tx1"/>
                </a:solidFill>
                <a:latin typeface="Arial" pitchFamily="34" charset="0"/>
              </a:defRPr>
            </a:lvl7pPr>
            <a:lvl8pPr marL="3429000" indent="-228600" defTabSz="393700" fontAlgn="base">
              <a:spcBef>
                <a:spcPct val="0"/>
              </a:spcBef>
              <a:spcAft>
                <a:spcPct val="0"/>
              </a:spcAft>
              <a:tabLst>
                <a:tab pos="635000" algn="l"/>
                <a:tab pos="1270000" algn="l"/>
                <a:tab pos="1903413" algn="l"/>
                <a:tab pos="2538413" algn="l"/>
              </a:tabLst>
              <a:defRPr>
                <a:solidFill>
                  <a:schemeClr val="tx1"/>
                </a:solidFill>
                <a:latin typeface="Arial" pitchFamily="34" charset="0"/>
              </a:defRPr>
            </a:lvl8pPr>
            <a:lvl9pPr marL="3886200" indent="-228600" defTabSz="393700" fontAlgn="base">
              <a:spcBef>
                <a:spcPct val="0"/>
              </a:spcBef>
              <a:spcAft>
                <a:spcPct val="0"/>
              </a:spcAft>
              <a:tabLst>
                <a:tab pos="635000" algn="l"/>
                <a:tab pos="1270000" algn="l"/>
                <a:tab pos="1903413" algn="l"/>
                <a:tab pos="2538413" algn="l"/>
              </a:tabLst>
              <a:defRPr>
                <a:solidFill>
                  <a:schemeClr val="tx1"/>
                </a:solidFill>
                <a:latin typeface="Arial" pitchFamily="34" charset="0"/>
              </a:defRPr>
            </a:lvl9pPr>
          </a:lstStyle>
          <a:p>
            <a:pPr algn="r" hangingPunct="0">
              <a:lnSpc>
                <a:spcPct val="95000"/>
              </a:lnSpc>
              <a:buSzPct val="100000"/>
            </a:pPr>
            <a:fld id="{65EBF1D3-95F6-45D6-8762-B90BBEDCB9CA}" type="slidenum">
              <a:rPr lang="el-GR" altLang="el-GR" sz="1200">
                <a:solidFill>
                  <a:srgbClr val="FFFFFF"/>
                </a:solidFill>
                <a:latin typeface="Times New Roman" pitchFamily="18" charset="0"/>
                <a:ea typeface="MS PGothic" pitchFamily="34" charset="-128"/>
                <a:cs typeface="Arial" pitchFamily="34" charset="0"/>
              </a:rPr>
              <a:pPr algn="r" hangingPunct="0">
                <a:lnSpc>
                  <a:spcPct val="95000"/>
                </a:lnSpc>
                <a:buSzPct val="100000"/>
              </a:pPr>
              <a:t>22</a:t>
            </a:fld>
            <a:endParaRPr lang="el-GR" altLang="el-GR" sz="1200">
              <a:solidFill>
                <a:srgbClr val="FFFFFF"/>
              </a:solidFill>
              <a:latin typeface="Times New Roman" pitchFamily="18" charset="0"/>
              <a:ea typeface="MS PGothic" pitchFamily="34" charset="-128"/>
              <a:cs typeface="Arial" pitchFamily="34" charset="0"/>
            </a:endParaRPr>
          </a:p>
        </p:txBody>
      </p:sp>
      <p:sp>
        <p:nvSpPr>
          <p:cNvPr id="148483" name="Text Box 1"/>
          <p:cNvSpPr txBox="1">
            <a:spLocks noChangeArrowheads="1"/>
          </p:cNvSpPr>
          <p:nvPr/>
        </p:nvSpPr>
        <p:spPr bwMode="auto">
          <a:xfrm>
            <a:off x="1143000" y="685800"/>
            <a:ext cx="4557713" cy="3414713"/>
          </a:xfrm>
          <a:prstGeom prst="rect">
            <a:avLst/>
          </a:prstGeom>
          <a:solidFill>
            <a:srgbClr val="FFFFFF"/>
          </a:solidFill>
          <a:ln w="9360">
            <a:solidFill>
              <a:srgbClr val="000000"/>
            </a:solidFill>
            <a:miter lim="800000"/>
            <a:headEnd/>
            <a:tailEnd/>
          </a:ln>
        </p:spPr>
        <p:txBody>
          <a:bodyPr wrap="none" lIns="80165" tIns="40083" rIns="80165" bIns="40083" anchor="ctr"/>
          <a:lstStyle>
            <a:lvl1pPr defTabSz="801688">
              <a:defRPr>
                <a:solidFill>
                  <a:schemeClr val="tx1"/>
                </a:solidFill>
                <a:latin typeface="Arial" pitchFamily="34" charset="0"/>
              </a:defRPr>
            </a:lvl1pPr>
            <a:lvl2pPr marL="742950" indent="-285750" defTabSz="801688">
              <a:defRPr>
                <a:solidFill>
                  <a:schemeClr val="tx1"/>
                </a:solidFill>
                <a:latin typeface="Arial" pitchFamily="34" charset="0"/>
              </a:defRPr>
            </a:lvl2pPr>
            <a:lvl3pPr marL="1143000" indent="-228600" defTabSz="801688">
              <a:defRPr>
                <a:solidFill>
                  <a:schemeClr val="tx1"/>
                </a:solidFill>
                <a:latin typeface="Arial" pitchFamily="34" charset="0"/>
              </a:defRPr>
            </a:lvl3pPr>
            <a:lvl4pPr marL="1600200" indent="-228600" defTabSz="801688">
              <a:defRPr>
                <a:solidFill>
                  <a:schemeClr val="tx1"/>
                </a:solidFill>
                <a:latin typeface="Arial" pitchFamily="34" charset="0"/>
              </a:defRPr>
            </a:lvl4pPr>
            <a:lvl5pPr marL="2057400" indent="-228600" defTabSz="801688">
              <a:defRPr>
                <a:solidFill>
                  <a:schemeClr val="tx1"/>
                </a:solidFill>
                <a:latin typeface="Arial" pitchFamily="34" charset="0"/>
              </a:defRPr>
            </a:lvl5pPr>
            <a:lvl6pPr marL="2514600" indent="-228600" defTabSz="801688" fontAlgn="base">
              <a:spcBef>
                <a:spcPct val="0"/>
              </a:spcBef>
              <a:spcAft>
                <a:spcPct val="0"/>
              </a:spcAft>
              <a:defRPr>
                <a:solidFill>
                  <a:schemeClr val="tx1"/>
                </a:solidFill>
                <a:latin typeface="Arial" pitchFamily="34" charset="0"/>
              </a:defRPr>
            </a:lvl6pPr>
            <a:lvl7pPr marL="2971800" indent="-228600" defTabSz="801688" fontAlgn="base">
              <a:spcBef>
                <a:spcPct val="0"/>
              </a:spcBef>
              <a:spcAft>
                <a:spcPct val="0"/>
              </a:spcAft>
              <a:defRPr>
                <a:solidFill>
                  <a:schemeClr val="tx1"/>
                </a:solidFill>
                <a:latin typeface="Arial" pitchFamily="34" charset="0"/>
              </a:defRPr>
            </a:lvl7pPr>
            <a:lvl8pPr marL="3429000" indent="-228600" defTabSz="801688" fontAlgn="base">
              <a:spcBef>
                <a:spcPct val="0"/>
              </a:spcBef>
              <a:spcAft>
                <a:spcPct val="0"/>
              </a:spcAft>
              <a:defRPr>
                <a:solidFill>
                  <a:schemeClr val="tx1"/>
                </a:solidFill>
                <a:latin typeface="Arial" pitchFamily="34" charset="0"/>
              </a:defRPr>
            </a:lvl8pPr>
            <a:lvl9pPr marL="3886200" indent="-228600" defTabSz="801688" fontAlgn="base">
              <a:spcBef>
                <a:spcPct val="0"/>
              </a:spcBef>
              <a:spcAft>
                <a:spcPct val="0"/>
              </a:spcAft>
              <a:defRPr>
                <a:solidFill>
                  <a:schemeClr val="tx1"/>
                </a:solidFill>
                <a:latin typeface="Arial" pitchFamily="34" charset="0"/>
              </a:defRPr>
            </a:lvl9pPr>
          </a:lstStyle>
          <a:p>
            <a:pPr hangingPunct="0">
              <a:lnSpc>
                <a:spcPct val="93000"/>
              </a:lnSpc>
              <a:buClr>
                <a:srgbClr val="000000"/>
              </a:buClr>
              <a:buSzPct val="100000"/>
              <a:buFont typeface="Times New Roman" pitchFamily="18" charset="0"/>
              <a:buNone/>
            </a:pPr>
            <a:endParaRPr lang="en-US" altLang="el-GR" sz="1600">
              <a:solidFill>
                <a:schemeClr val="bg1"/>
              </a:solidFill>
              <a:ea typeface="MS PGothic" pitchFamily="34" charset="-128"/>
            </a:endParaRPr>
          </a:p>
        </p:txBody>
      </p:sp>
      <p:sp>
        <p:nvSpPr>
          <p:cNvPr id="148484" name="Rectangle 2"/>
          <p:cNvSpPr>
            <a:spLocks noGrp="1" noChangeArrowheads="1"/>
          </p:cNvSpPr>
          <p:nvPr>
            <p:ph type="body"/>
          </p:nvPr>
        </p:nvSpPr>
        <p:spPr>
          <a:xfrm>
            <a:off x="685800" y="4343400"/>
            <a:ext cx="5480050" cy="4108450"/>
          </a:xfrm>
        </p:spPr>
        <p:txBody>
          <a:bodyPr wrap="none" lIns="0" tIns="0" rIns="0" bIns="0" anchor="ctr"/>
          <a:lstStyle/>
          <a:p>
            <a:endParaRPr lang="en-US" altLang="el-G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7"/>
          <p:cNvSpPr>
            <a:spLocks noGrp="1" noChangeArrowheads="1"/>
          </p:cNvSpPr>
          <p:nvPr>
            <p:ph type="sldNum" sz="quarter" idx="5"/>
          </p:nvPr>
        </p:nvSpPr>
        <p:spPr>
          <a:ln/>
        </p:spPr>
        <p:txBody>
          <a:bodyPr/>
          <a:lstStyle/>
          <a:p>
            <a:fld id="{EC2EF7B9-A136-433B-B153-01F3FCD86BB7}" type="slidenum">
              <a:rPr lang="el-GR" altLang="el-GR"/>
              <a:pPr/>
              <a:t>23</a:t>
            </a:fld>
            <a:endParaRPr lang="el-GR" altLang="el-GR"/>
          </a:p>
        </p:txBody>
      </p:sp>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p:txBody>
          <a:bodyPr/>
          <a:lstStyle/>
          <a:p>
            <a:endParaRPr lang="el-GR" altLang="el-GR" sz="1000" b="1"/>
          </a:p>
        </p:txBody>
      </p:sp>
      <p:sp>
        <p:nvSpPr>
          <p:cNvPr id="150532" name="Text Box 4"/>
          <p:cNvSpPr txBox="1">
            <a:spLocks noChangeArrowheads="1"/>
          </p:cNvSpPr>
          <p:nvPr/>
        </p:nvSpPr>
        <p:spPr bwMode="auto">
          <a:xfrm>
            <a:off x="1373188" y="4462463"/>
            <a:ext cx="427037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50" tIns="45222" rIns="90450" bIns="45222">
            <a:spAutoFit/>
          </a:bodyPr>
          <a:lstStyle>
            <a:lvl1pPr defTabSz="908050">
              <a:defRPr>
                <a:solidFill>
                  <a:schemeClr val="tx1"/>
                </a:solidFill>
                <a:latin typeface="Arial" pitchFamily="34" charset="0"/>
              </a:defRPr>
            </a:lvl1pPr>
            <a:lvl2pPr marL="742950" indent="-285750" defTabSz="908050">
              <a:defRPr>
                <a:solidFill>
                  <a:schemeClr val="tx1"/>
                </a:solidFill>
                <a:latin typeface="Arial" pitchFamily="34" charset="0"/>
              </a:defRPr>
            </a:lvl2pPr>
            <a:lvl3pPr marL="1143000" indent="-228600" defTabSz="908050">
              <a:defRPr>
                <a:solidFill>
                  <a:schemeClr val="tx1"/>
                </a:solidFill>
                <a:latin typeface="Arial" pitchFamily="34" charset="0"/>
              </a:defRPr>
            </a:lvl3pPr>
            <a:lvl4pPr marL="1600200" indent="-228600" defTabSz="908050">
              <a:defRPr>
                <a:solidFill>
                  <a:schemeClr val="tx1"/>
                </a:solidFill>
                <a:latin typeface="Arial" pitchFamily="34" charset="0"/>
              </a:defRPr>
            </a:lvl4pPr>
            <a:lvl5pPr marL="2057400" indent="-228600" defTabSz="908050">
              <a:defRPr>
                <a:solidFill>
                  <a:schemeClr val="tx1"/>
                </a:solidFill>
                <a:latin typeface="Arial" pitchFamily="34" charset="0"/>
              </a:defRPr>
            </a:lvl5pPr>
            <a:lvl6pPr marL="2514600" indent="-228600" defTabSz="908050" fontAlgn="base">
              <a:spcBef>
                <a:spcPct val="0"/>
              </a:spcBef>
              <a:spcAft>
                <a:spcPct val="0"/>
              </a:spcAft>
              <a:defRPr>
                <a:solidFill>
                  <a:schemeClr val="tx1"/>
                </a:solidFill>
                <a:latin typeface="Arial" pitchFamily="34" charset="0"/>
              </a:defRPr>
            </a:lvl6pPr>
            <a:lvl7pPr marL="2971800" indent="-228600" defTabSz="908050" fontAlgn="base">
              <a:spcBef>
                <a:spcPct val="0"/>
              </a:spcBef>
              <a:spcAft>
                <a:spcPct val="0"/>
              </a:spcAft>
              <a:defRPr>
                <a:solidFill>
                  <a:schemeClr val="tx1"/>
                </a:solidFill>
                <a:latin typeface="Arial" pitchFamily="34" charset="0"/>
              </a:defRPr>
            </a:lvl7pPr>
            <a:lvl8pPr marL="3429000" indent="-228600" defTabSz="908050" fontAlgn="base">
              <a:spcBef>
                <a:spcPct val="0"/>
              </a:spcBef>
              <a:spcAft>
                <a:spcPct val="0"/>
              </a:spcAft>
              <a:defRPr>
                <a:solidFill>
                  <a:schemeClr val="tx1"/>
                </a:solidFill>
                <a:latin typeface="Arial" pitchFamily="34" charset="0"/>
              </a:defRPr>
            </a:lvl8pPr>
            <a:lvl9pPr marL="3886200" indent="-228600" defTabSz="908050" fontAlgn="base">
              <a:spcBef>
                <a:spcPct val="0"/>
              </a:spcBef>
              <a:spcAft>
                <a:spcPct val="0"/>
              </a:spcAft>
              <a:defRPr>
                <a:solidFill>
                  <a:schemeClr val="tx1"/>
                </a:solidFill>
                <a:latin typeface="Arial" pitchFamily="34" charset="0"/>
              </a:defRPr>
            </a:lvl9pPr>
          </a:lstStyle>
          <a:p>
            <a:pPr>
              <a:spcBef>
                <a:spcPct val="50000"/>
              </a:spcBef>
            </a:pPr>
            <a:endParaRPr lang="el-GR" altLang="el-GR" sz="2000">
              <a:latin typeface="Arial Narrow" pitchFamily="34" charset="0"/>
              <a:ea typeface="MS PGothic" pitchFamily="34" charset="-128"/>
            </a:endParaRPr>
          </a:p>
        </p:txBody>
      </p:sp>
      <p:sp>
        <p:nvSpPr>
          <p:cNvPr id="150533" name="Text Box 5"/>
          <p:cNvSpPr txBox="1">
            <a:spLocks noChangeArrowheads="1"/>
          </p:cNvSpPr>
          <p:nvPr/>
        </p:nvSpPr>
        <p:spPr bwMode="auto">
          <a:xfrm>
            <a:off x="5775325" y="1944688"/>
            <a:ext cx="1082675" cy="2508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89892" tIns="44945" rIns="89892" bIns="44945">
            <a:spAutoFit/>
          </a:bodyPr>
          <a:lstStyle>
            <a:lvl1pPr defTabSz="901700">
              <a:defRPr>
                <a:solidFill>
                  <a:schemeClr val="tx1"/>
                </a:solidFill>
                <a:latin typeface="Arial" pitchFamily="34" charset="0"/>
              </a:defRPr>
            </a:lvl1pPr>
            <a:lvl2pPr marL="742950" indent="-285750" defTabSz="901700">
              <a:defRPr>
                <a:solidFill>
                  <a:schemeClr val="tx1"/>
                </a:solidFill>
                <a:latin typeface="Arial" pitchFamily="34" charset="0"/>
              </a:defRPr>
            </a:lvl2pPr>
            <a:lvl3pPr marL="1143000" indent="-228600" defTabSz="901700">
              <a:defRPr>
                <a:solidFill>
                  <a:schemeClr val="tx1"/>
                </a:solidFill>
                <a:latin typeface="Arial" pitchFamily="34" charset="0"/>
              </a:defRPr>
            </a:lvl3pPr>
            <a:lvl4pPr marL="1600200" indent="-228600" defTabSz="901700">
              <a:defRPr>
                <a:solidFill>
                  <a:schemeClr val="tx1"/>
                </a:solidFill>
                <a:latin typeface="Arial" pitchFamily="34" charset="0"/>
              </a:defRPr>
            </a:lvl4pPr>
            <a:lvl5pPr marL="2057400" indent="-228600" defTabSz="901700">
              <a:defRPr>
                <a:solidFill>
                  <a:schemeClr val="tx1"/>
                </a:solidFill>
                <a:latin typeface="Arial" pitchFamily="34" charset="0"/>
              </a:defRPr>
            </a:lvl5pPr>
            <a:lvl6pPr marL="2514600" indent="-228600" defTabSz="901700" fontAlgn="base">
              <a:spcBef>
                <a:spcPct val="0"/>
              </a:spcBef>
              <a:spcAft>
                <a:spcPct val="0"/>
              </a:spcAft>
              <a:defRPr>
                <a:solidFill>
                  <a:schemeClr val="tx1"/>
                </a:solidFill>
                <a:latin typeface="Arial" pitchFamily="34" charset="0"/>
              </a:defRPr>
            </a:lvl6pPr>
            <a:lvl7pPr marL="2971800" indent="-228600" defTabSz="901700" fontAlgn="base">
              <a:spcBef>
                <a:spcPct val="0"/>
              </a:spcBef>
              <a:spcAft>
                <a:spcPct val="0"/>
              </a:spcAft>
              <a:defRPr>
                <a:solidFill>
                  <a:schemeClr val="tx1"/>
                </a:solidFill>
                <a:latin typeface="Arial" pitchFamily="34" charset="0"/>
              </a:defRPr>
            </a:lvl7pPr>
            <a:lvl8pPr marL="3429000" indent="-228600" defTabSz="901700" fontAlgn="base">
              <a:spcBef>
                <a:spcPct val="0"/>
              </a:spcBef>
              <a:spcAft>
                <a:spcPct val="0"/>
              </a:spcAft>
              <a:defRPr>
                <a:solidFill>
                  <a:schemeClr val="tx1"/>
                </a:solidFill>
                <a:latin typeface="Arial" pitchFamily="34" charset="0"/>
              </a:defRPr>
            </a:lvl8pPr>
            <a:lvl9pPr marL="3886200" indent="-228600" defTabSz="901700" fontAlgn="base">
              <a:spcBef>
                <a:spcPct val="0"/>
              </a:spcBef>
              <a:spcAft>
                <a:spcPct val="0"/>
              </a:spcAft>
              <a:defRPr>
                <a:solidFill>
                  <a:schemeClr val="tx1"/>
                </a:solidFill>
                <a:latin typeface="Arial" pitchFamily="34" charset="0"/>
              </a:defRPr>
            </a:lvl9pPr>
          </a:lstStyle>
          <a:p>
            <a:endParaRPr lang="el-GR" altLang="el-GR" sz="1000">
              <a:ea typeface="MS PGothic" pitchFamily="34" charset="-128"/>
            </a:endParaRPr>
          </a:p>
        </p:txBody>
      </p:sp>
      <p:sp>
        <p:nvSpPr>
          <p:cNvPr id="150534" name="Text Box 6"/>
          <p:cNvSpPr txBox="1">
            <a:spLocks noChangeArrowheads="1"/>
          </p:cNvSpPr>
          <p:nvPr/>
        </p:nvSpPr>
        <p:spPr bwMode="auto">
          <a:xfrm>
            <a:off x="150813" y="5507038"/>
            <a:ext cx="533400" cy="2190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45674" tIns="44704" rIns="45674" bIns="44704">
            <a:spAutoFit/>
          </a:bodyPr>
          <a:lstStyle>
            <a:lvl1pPr defTabSz="896938">
              <a:defRPr>
                <a:solidFill>
                  <a:schemeClr val="tx1"/>
                </a:solidFill>
                <a:latin typeface="Arial" pitchFamily="34" charset="0"/>
              </a:defRPr>
            </a:lvl1pPr>
            <a:lvl2pPr marL="742950" indent="-285750" defTabSz="896938">
              <a:defRPr>
                <a:solidFill>
                  <a:schemeClr val="tx1"/>
                </a:solidFill>
                <a:latin typeface="Arial" pitchFamily="34" charset="0"/>
              </a:defRPr>
            </a:lvl2pPr>
            <a:lvl3pPr marL="1143000" indent="-228600" defTabSz="896938">
              <a:defRPr>
                <a:solidFill>
                  <a:schemeClr val="tx1"/>
                </a:solidFill>
                <a:latin typeface="Arial" pitchFamily="34" charset="0"/>
              </a:defRPr>
            </a:lvl3pPr>
            <a:lvl4pPr marL="1600200" indent="-228600" defTabSz="896938">
              <a:defRPr>
                <a:solidFill>
                  <a:schemeClr val="tx1"/>
                </a:solidFill>
                <a:latin typeface="Arial" pitchFamily="34" charset="0"/>
              </a:defRPr>
            </a:lvl4pPr>
            <a:lvl5pPr marL="2057400" indent="-228600" defTabSz="896938">
              <a:defRPr>
                <a:solidFill>
                  <a:schemeClr val="tx1"/>
                </a:solidFill>
                <a:latin typeface="Arial" pitchFamily="34" charset="0"/>
              </a:defRPr>
            </a:lvl5pPr>
            <a:lvl6pPr marL="2514600" indent="-228600" defTabSz="896938" fontAlgn="base">
              <a:spcBef>
                <a:spcPct val="0"/>
              </a:spcBef>
              <a:spcAft>
                <a:spcPct val="0"/>
              </a:spcAft>
              <a:defRPr>
                <a:solidFill>
                  <a:schemeClr val="tx1"/>
                </a:solidFill>
                <a:latin typeface="Arial" pitchFamily="34" charset="0"/>
              </a:defRPr>
            </a:lvl6pPr>
            <a:lvl7pPr marL="2971800" indent="-228600" defTabSz="896938" fontAlgn="base">
              <a:spcBef>
                <a:spcPct val="0"/>
              </a:spcBef>
              <a:spcAft>
                <a:spcPct val="0"/>
              </a:spcAft>
              <a:defRPr>
                <a:solidFill>
                  <a:schemeClr val="tx1"/>
                </a:solidFill>
                <a:latin typeface="Arial" pitchFamily="34" charset="0"/>
              </a:defRPr>
            </a:lvl7pPr>
            <a:lvl8pPr marL="3429000" indent="-228600" defTabSz="896938" fontAlgn="base">
              <a:spcBef>
                <a:spcPct val="0"/>
              </a:spcBef>
              <a:spcAft>
                <a:spcPct val="0"/>
              </a:spcAft>
              <a:defRPr>
                <a:solidFill>
                  <a:schemeClr val="tx1"/>
                </a:solidFill>
                <a:latin typeface="Arial" pitchFamily="34" charset="0"/>
              </a:defRPr>
            </a:lvl8pPr>
            <a:lvl9pPr marL="3886200" indent="-228600" defTabSz="896938" fontAlgn="base">
              <a:spcBef>
                <a:spcPct val="0"/>
              </a:spcBef>
              <a:spcAft>
                <a:spcPct val="0"/>
              </a:spcAft>
              <a:defRPr>
                <a:solidFill>
                  <a:schemeClr val="tx1"/>
                </a:solidFill>
                <a:latin typeface="Arial" pitchFamily="34" charset="0"/>
              </a:defRPr>
            </a:lvl9pPr>
          </a:lstStyle>
          <a:p>
            <a:endParaRPr lang="el-GR" altLang="el-GR" sz="800">
              <a:ea typeface="MS PGothic" pitchFamily="34" charset="-128"/>
              <a:cs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7"/>
          <p:cNvSpPr>
            <a:spLocks noGrp="1" noChangeArrowheads="1"/>
          </p:cNvSpPr>
          <p:nvPr>
            <p:ph type="sldNum" sz="quarter" idx="5"/>
          </p:nvPr>
        </p:nvSpPr>
        <p:spPr>
          <a:ln/>
        </p:spPr>
        <p:txBody>
          <a:bodyPr/>
          <a:lstStyle/>
          <a:p>
            <a:fld id="{04BAEC9B-2D77-4DFC-A185-560DC04D9309}" type="slidenum">
              <a:rPr lang="el-GR" altLang="el-GR"/>
              <a:pPr/>
              <a:t>24</a:t>
            </a:fld>
            <a:endParaRPr lang="el-GR" altLang="el-GR"/>
          </a:p>
        </p:txBody>
      </p:sp>
      <p:sp>
        <p:nvSpPr>
          <p:cNvPr id="152578" name="Rectangle 2"/>
          <p:cNvSpPr>
            <a:spLocks noGrp="1" noRot="1" noChangeAspect="1" noChangeArrowheads="1" noTextEdit="1"/>
          </p:cNvSpPr>
          <p:nvPr>
            <p:ph type="sldImg"/>
          </p:nvPr>
        </p:nvSpPr>
        <p:spPr>
          <a:xfrm>
            <a:off x="1143000" y="687388"/>
            <a:ext cx="4572000" cy="3429000"/>
          </a:xfrm>
          <a:ln/>
        </p:spPr>
      </p:sp>
      <p:sp>
        <p:nvSpPr>
          <p:cNvPr id="152579" name="Rectangle 3"/>
          <p:cNvSpPr>
            <a:spLocks noGrp="1" noChangeArrowheads="1"/>
          </p:cNvSpPr>
          <p:nvPr>
            <p:ph type="body" idx="1"/>
          </p:nvPr>
        </p:nvSpPr>
        <p:spPr>
          <a:xfrm>
            <a:off x="685800" y="4343400"/>
            <a:ext cx="5486400" cy="4572000"/>
          </a:xfrm>
        </p:spPr>
        <p:txBody>
          <a:bodyPr/>
          <a:lstStyle/>
          <a:p>
            <a:endParaRPr lang="el-GR" altLang="el-GR" b="1"/>
          </a:p>
        </p:txBody>
      </p:sp>
      <p:sp>
        <p:nvSpPr>
          <p:cNvPr id="152580" name="Text Box 4"/>
          <p:cNvSpPr txBox="1">
            <a:spLocks noChangeArrowheads="1"/>
          </p:cNvSpPr>
          <p:nvPr/>
        </p:nvSpPr>
        <p:spPr bwMode="auto">
          <a:xfrm>
            <a:off x="1373188" y="4460875"/>
            <a:ext cx="4271962"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23" tIns="45158" rIns="90323" bIns="45158">
            <a:spAutoFit/>
          </a:bodyPr>
          <a:lstStyle>
            <a:lvl1pPr defTabSz="906463">
              <a:defRPr>
                <a:solidFill>
                  <a:schemeClr val="tx1"/>
                </a:solidFill>
                <a:latin typeface="Arial" pitchFamily="34" charset="0"/>
              </a:defRPr>
            </a:lvl1pPr>
            <a:lvl2pPr marL="742950" indent="-285750" defTabSz="906463">
              <a:defRPr>
                <a:solidFill>
                  <a:schemeClr val="tx1"/>
                </a:solidFill>
                <a:latin typeface="Arial" pitchFamily="34" charset="0"/>
              </a:defRPr>
            </a:lvl2pPr>
            <a:lvl3pPr marL="1143000" indent="-228600" defTabSz="906463">
              <a:defRPr>
                <a:solidFill>
                  <a:schemeClr val="tx1"/>
                </a:solidFill>
                <a:latin typeface="Arial" pitchFamily="34" charset="0"/>
              </a:defRPr>
            </a:lvl3pPr>
            <a:lvl4pPr marL="1600200" indent="-228600" defTabSz="906463">
              <a:defRPr>
                <a:solidFill>
                  <a:schemeClr val="tx1"/>
                </a:solidFill>
                <a:latin typeface="Arial" pitchFamily="34" charset="0"/>
              </a:defRPr>
            </a:lvl4pPr>
            <a:lvl5pPr marL="2057400" indent="-228600" defTabSz="906463">
              <a:defRPr>
                <a:solidFill>
                  <a:schemeClr val="tx1"/>
                </a:solidFill>
                <a:latin typeface="Arial" pitchFamily="34" charset="0"/>
              </a:defRPr>
            </a:lvl5pPr>
            <a:lvl6pPr marL="2514600" indent="-228600" defTabSz="906463" fontAlgn="base">
              <a:spcBef>
                <a:spcPct val="0"/>
              </a:spcBef>
              <a:spcAft>
                <a:spcPct val="0"/>
              </a:spcAft>
              <a:defRPr>
                <a:solidFill>
                  <a:schemeClr val="tx1"/>
                </a:solidFill>
                <a:latin typeface="Arial" pitchFamily="34" charset="0"/>
              </a:defRPr>
            </a:lvl6pPr>
            <a:lvl7pPr marL="2971800" indent="-228600" defTabSz="906463" fontAlgn="base">
              <a:spcBef>
                <a:spcPct val="0"/>
              </a:spcBef>
              <a:spcAft>
                <a:spcPct val="0"/>
              </a:spcAft>
              <a:defRPr>
                <a:solidFill>
                  <a:schemeClr val="tx1"/>
                </a:solidFill>
                <a:latin typeface="Arial" pitchFamily="34" charset="0"/>
              </a:defRPr>
            </a:lvl7pPr>
            <a:lvl8pPr marL="3429000" indent="-228600" defTabSz="906463" fontAlgn="base">
              <a:spcBef>
                <a:spcPct val="0"/>
              </a:spcBef>
              <a:spcAft>
                <a:spcPct val="0"/>
              </a:spcAft>
              <a:defRPr>
                <a:solidFill>
                  <a:schemeClr val="tx1"/>
                </a:solidFill>
                <a:latin typeface="Arial" pitchFamily="34" charset="0"/>
              </a:defRPr>
            </a:lvl8pPr>
            <a:lvl9pPr marL="3886200" indent="-228600" defTabSz="906463" fontAlgn="base">
              <a:spcBef>
                <a:spcPct val="0"/>
              </a:spcBef>
              <a:spcAft>
                <a:spcPct val="0"/>
              </a:spcAft>
              <a:defRPr>
                <a:solidFill>
                  <a:schemeClr val="tx1"/>
                </a:solidFill>
                <a:latin typeface="Arial" pitchFamily="34" charset="0"/>
              </a:defRPr>
            </a:lvl9pPr>
          </a:lstStyle>
          <a:p>
            <a:pPr>
              <a:spcBef>
                <a:spcPct val="50000"/>
              </a:spcBef>
            </a:pPr>
            <a:endParaRPr lang="el-GR" altLang="el-GR" sz="2000">
              <a:latin typeface="Arial Narrow" pitchFamily="34" charset="0"/>
              <a:ea typeface="MS PGothic" pitchFamily="34" charset="-128"/>
            </a:endParaRPr>
          </a:p>
        </p:txBody>
      </p:sp>
      <p:sp>
        <p:nvSpPr>
          <p:cNvPr id="152581" name="Text Box 5"/>
          <p:cNvSpPr txBox="1">
            <a:spLocks noChangeArrowheads="1"/>
          </p:cNvSpPr>
          <p:nvPr/>
        </p:nvSpPr>
        <p:spPr bwMode="auto">
          <a:xfrm>
            <a:off x="5773738" y="1944688"/>
            <a:ext cx="1084262" cy="2524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89765" tIns="44881" rIns="89765" bIns="44881">
            <a:spAutoFit/>
          </a:bodyPr>
          <a:lstStyle>
            <a:lvl1pPr defTabSz="900113">
              <a:defRPr>
                <a:solidFill>
                  <a:schemeClr val="tx1"/>
                </a:solidFill>
                <a:latin typeface="Arial" pitchFamily="34" charset="0"/>
              </a:defRPr>
            </a:lvl1pPr>
            <a:lvl2pPr marL="742950" indent="-285750" defTabSz="900113">
              <a:defRPr>
                <a:solidFill>
                  <a:schemeClr val="tx1"/>
                </a:solidFill>
                <a:latin typeface="Arial" pitchFamily="34" charset="0"/>
              </a:defRPr>
            </a:lvl2pPr>
            <a:lvl3pPr marL="1143000" indent="-228600" defTabSz="900113">
              <a:defRPr>
                <a:solidFill>
                  <a:schemeClr val="tx1"/>
                </a:solidFill>
                <a:latin typeface="Arial" pitchFamily="34" charset="0"/>
              </a:defRPr>
            </a:lvl3pPr>
            <a:lvl4pPr marL="1600200" indent="-228600" defTabSz="900113">
              <a:defRPr>
                <a:solidFill>
                  <a:schemeClr val="tx1"/>
                </a:solidFill>
                <a:latin typeface="Arial" pitchFamily="34" charset="0"/>
              </a:defRPr>
            </a:lvl4pPr>
            <a:lvl5pPr marL="2057400" indent="-228600" defTabSz="900113">
              <a:defRPr>
                <a:solidFill>
                  <a:schemeClr val="tx1"/>
                </a:solidFill>
                <a:latin typeface="Arial" pitchFamily="34" charset="0"/>
              </a:defRPr>
            </a:lvl5pPr>
            <a:lvl6pPr marL="2514600" indent="-228600" defTabSz="900113" fontAlgn="base">
              <a:spcBef>
                <a:spcPct val="0"/>
              </a:spcBef>
              <a:spcAft>
                <a:spcPct val="0"/>
              </a:spcAft>
              <a:defRPr>
                <a:solidFill>
                  <a:schemeClr val="tx1"/>
                </a:solidFill>
                <a:latin typeface="Arial" pitchFamily="34" charset="0"/>
              </a:defRPr>
            </a:lvl6pPr>
            <a:lvl7pPr marL="2971800" indent="-228600" defTabSz="900113" fontAlgn="base">
              <a:spcBef>
                <a:spcPct val="0"/>
              </a:spcBef>
              <a:spcAft>
                <a:spcPct val="0"/>
              </a:spcAft>
              <a:defRPr>
                <a:solidFill>
                  <a:schemeClr val="tx1"/>
                </a:solidFill>
                <a:latin typeface="Arial" pitchFamily="34" charset="0"/>
              </a:defRPr>
            </a:lvl7pPr>
            <a:lvl8pPr marL="3429000" indent="-228600" defTabSz="900113" fontAlgn="base">
              <a:spcBef>
                <a:spcPct val="0"/>
              </a:spcBef>
              <a:spcAft>
                <a:spcPct val="0"/>
              </a:spcAft>
              <a:defRPr>
                <a:solidFill>
                  <a:schemeClr val="tx1"/>
                </a:solidFill>
                <a:latin typeface="Arial" pitchFamily="34" charset="0"/>
              </a:defRPr>
            </a:lvl8pPr>
            <a:lvl9pPr marL="3886200" indent="-228600" defTabSz="900113" fontAlgn="base">
              <a:spcBef>
                <a:spcPct val="0"/>
              </a:spcBef>
              <a:spcAft>
                <a:spcPct val="0"/>
              </a:spcAft>
              <a:defRPr>
                <a:solidFill>
                  <a:schemeClr val="tx1"/>
                </a:solidFill>
                <a:latin typeface="Arial" pitchFamily="34" charset="0"/>
              </a:defRPr>
            </a:lvl9pPr>
          </a:lstStyle>
          <a:p>
            <a:endParaRPr lang="el-GR" altLang="el-GR" sz="1000">
              <a:ea typeface="MS PGothic" pitchFamily="34" charset="-128"/>
            </a:endParaRPr>
          </a:p>
        </p:txBody>
      </p:sp>
      <p:sp>
        <p:nvSpPr>
          <p:cNvPr id="152582" name="Text Box 6"/>
          <p:cNvSpPr txBox="1">
            <a:spLocks noChangeArrowheads="1"/>
          </p:cNvSpPr>
          <p:nvPr/>
        </p:nvSpPr>
        <p:spPr bwMode="auto">
          <a:xfrm>
            <a:off x="150813" y="5592763"/>
            <a:ext cx="555625" cy="2206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89283" tIns="44641" rIns="89283" bIns="44641">
            <a:spAutoFit/>
          </a:bodyPr>
          <a:lstStyle>
            <a:lvl1pPr defTabSz="895350">
              <a:defRPr>
                <a:solidFill>
                  <a:schemeClr val="tx1"/>
                </a:solidFill>
                <a:latin typeface="Arial" pitchFamily="34" charset="0"/>
              </a:defRPr>
            </a:lvl1pPr>
            <a:lvl2pPr marL="742950" indent="-285750" defTabSz="895350">
              <a:defRPr>
                <a:solidFill>
                  <a:schemeClr val="tx1"/>
                </a:solidFill>
                <a:latin typeface="Arial" pitchFamily="34" charset="0"/>
              </a:defRPr>
            </a:lvl2pPr>
            <a:lvl3pPr marL="1143000" indent="-228600" defTabSz="895350">
              <a:defRPr>
                <a:solidFill>
                  <a:schemeClr val="tx1"/>
                </a:solidFill>
                <a:latin typeface="Arial" pitchFamily="34" charset="0"/>
              </a:defRPr>
            </a:lvl3pPr>
            <a:lvl4pPr marL="1600200" indent="-228600" defTabSz="895350">
              <a:defRPr>
                <a:solidFill>
                  <a:schemeClr val="tx1"/>
                </a:solidFill>
                <a:latin typeface="Arial" pitchFamily="34" charset="0"/>
              </a:defRPr>
            </a:lvl4pPr>
            <a:lvl5pPr marL="2057400" indent="-228600" defTabSz="895350">
              <a:defRPr>
                <a:solidFill>
                  <a:schemeClr val="tx1"/>
                </a:solidFill>
                <a:latin typeface="Arial" pitchFamily="34" charset="0"/>
              </a:defRPr>
            </a:lvl5pPr>
            <a:lvl6pPr marL="2514600" indent="-228600" defTabSz="895350" fontAlgn="base">
              <a:spcBef>
                <a:spcPct val="0"/>
              </a:spcBef>
              <a:spcAft>
                <a:spcPct val="0"/>
              </a:spcAft>
              <a:defRPr>
                <a:solidFill>
                  <a:schemeClr val="tx1"/>
                </a:solidFill>
                <a:latin typeface="Arial" pitchFamily="34" charset="0"/>
              </a:defRPr>
            </a:lvl6pPr>
            <a:lvl7pPr marL="2971800" indent="-228600" defTabSz="895350" fontAlgn="base">
              <a:spcBef>
                <a:spcPct val="0"/>
              </a:spcBef>
              <a:spcAft>
                <a:spcPct val="0"/>
              </a:spcAft>
              <a:defRPr>
                <a:solidFill>
                  <a:schemeClr val="tx1"/>
                </a:solidFill>
                <a:latin typeface="Arial" pitchFamily="34" charset="0"/>
              </a:defRPr>
            </a:lvl7pPr>
            <a:lvl8pPr marL="3429000" indent="-228600" defTabSz="895350" fontAlgn="base">
              <a:spcBef>
                <a:spcPct val="0"/>
              </a:spcBef>
              <a:spcAft>
                <a:spcPct val="0"/>
              </a:spcAft>
              <a:defRPr>
                <a:solidFill>
                  <a:schemeClr val="tx1"/>
                </a:solidFill>
                <a:latin typeface="Arial" pitchFamily="34" charset="0"/>
              </a:defRPr>
            </a:lvl8pPr>
            <a:lvl9pPr marL="3886200" indent="-228600" defTabSz="895350" fontAlgn="base">
              <a:spcBef>
                <a:spcPct val="0"/>
              </a:spcBef>
              <a:spcAft>
                <a:spcPct val="0"/>
              </a:spcAft>
              <a:defRPr>
                <a:solidFill>
                  <a:schemeClr val="tx1"/>
                </a:solidFill>
                <a:latin typeface="Arial" pitchFamily="34" charset="0"/>
              </a:defRPr>
            </a:lvl9pPr>
          </a:lstStyle>
          <a:p>
            <a:endParaRPr lang="el-GR" altLang="el-GR" sz="800">
              <a:ea typeface="MS PGothic" pitchFamily="34" charset="-128"/>
              <a:cs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F3BFF9-EE97-409E-BB37-E9FF0C3D39AA}" type="slidenum">
              <a:rPr lang="el-GR" altLang="el-GR"/>
              <a:pPr/>
              <a:t>25</a:t>
            </a:fld>
            <a:endParaRPr lang="el-GR" altLang="el-GR"/>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a:xfrm>
            <a:off x="1028700" y="4202113"/>
            <a:ext cx="4800600" cy="4421187"/>
          </a:xfrm>
          <a:noFill/>
          <a:ln/>
        </p:spPr>
        <p:txBody>
          <a:bodyPr lIns="87846" tIns="43923" rIns="87846" bIns="43923"/>
          <a:lstStyle/>
          <a:p>
            <a:r>
              <a:rPr lang="en-US" altLang="el-GR" sz="1000" b="1"/>
              <a:t>Smoking is causally linked to a host of cardiovascular, respiratory, reproductive, and other conditions, as well as many types of cancer. </a:t>
            </a:r>
          </a:p>
          <a:p>
            <a:endParaRPr lang="en-US" altLang="el-GR" sz="1000" b="1"/>
          </a:p>
          <a:p>
            <a:pPr>
              <a:lnSpc>
                <a:spcPct val="80000"/>
              </a:lnSpc>
              <a:spcBef>
                <a:spcPct val="0"/>
              </a:spcBef>
            </a:pPr>
            <a:r>
              <a:rPr lang="en-US" altLang="el-GR" sz="1000" b="1"/>
              <a:t>Background</a:t>
            </a:r>
          </a:p>
          <a:p>
            <a:r>
              <a:rPr lang="en-US" altLang="el-GR" sz="1000"/>
              <a:t>In 2004, the US Surgeon General published a report on the health effects of active smoking, focusing specifically on the evidence for a causal relationship between smoking and disease and death. According to the research summarized in the report, many serious conditions are caused by smoking, including cardiovascular, respiratory, reproductive, and other conditions, as well as cancer affecting diverse areas and organs of the body. In addition to the widely-known consequences of lung cancer and respiratory disease, smoking has been causally linked to such diverse morbidities as low bone density, nuclear cataract, bladder cancer, and reduced fertility.</a:t>
            </a:r>
            <a:r>
              <a:rPr lang="en-US" altLang="el-GR" sz="1000" baseline="30000"/>
              <a:t>1</a:t>
            </a:r>
            <a:r>
              <a:rPr lang="en-US" altLang="el-GR" sz="1000"/>
              <a:t> Other studies have linked smoking to vascular dementia</a:t>
            </a:r>
            <a:r>
              <a:rPr lang="en-US" altLang="el-GR" sz="1000" baseline="30000"/>
              <a:t>2</a:t>
            </a:r>
            <a:r>
              <a:rPr lang="en-US" altLang="el-GR" sz="1000"/>
              <a:t> and peripheral arterial disease.</a:t>
            </a:r>
            <a:r>
              <a:rPr lang="en-US" altLang="el-GR" sz="1000" baseline="30000"/>
              <a:t>3</a:t>
            </a:r>
            <a:r>
              <a:rPr lang="en-US" altLang="el-GR" sz="1000"/>
              <a:t> These conditions can affect young and middle-aged smokers and, in general, as a smoker’s age increases, the frequency of smoking-caused diseases rises.</a:t>
            </a:r>
            <a:r>
              <a:rPr lang="en-US" altLang="el-GR" sz="1000" baseline="30000"/>
              <a:t>1</a:t>
            </a:r>
          </a:p>
          <a:p>
            <a:pPr>
              <a:lnSpc>
                <a:spcPct val="80000"/>
              </a:lnSpc>
              <a:spcBef>
                <a:spcPct val="0"/>
              </a:spcBef>
            </a:pPr>
            <a:endParaRPr lang="en-US" altLang="el-GR" sz="1000"/>
          </a:p>
          <a:p>
            <a:pPr>
              <a:lnSpc>
                <a:spcPct val="80000"/>
              </a:lnSpc>
              <a:spcBef>
                <a:spcPct val="0"/>
              </a:spcBef>
            </a:pPr>
            <a:endParaRPr lang="en-US" altLang="el-GR" sz="1000"/>
          </a:p>
          <a:p>
            <a:pPr>
              <a:lnSpc>
                <a:spcPct val="80000"/>
              </a:lnSpc>
              <a:spcBef>
                <a:spcPct val="0"/>
              </a:spcBef>
            </a:pPr>
            <a:r>
              <a:rPr lang="en-US" altLang="el-GR" sz="1000" b="1"/>
              <a:t>References</a:t>
            </a:r>
          </a:p>
          <a:p>
            <a:pPr>
              <a:spcBef>
                <a:spcPct val="0"/>
              </a:spcBef>
              <a:buFontTx/>
              <a:buAutoNum type="arabicPeriod"/>
            </a:pPr>
            <a:r>
              <a:rPr lang="en-US" altLang="el-GR" sz="1000"/>
              <a:t>US Department of Health and Human Services. The Health Consequences of Smoking. A Report of the Surgeon General. Atlanta, Ga: Department of Health and Human Services, Centers for Disease Control and Prevention, National Center for Chronic Disease Prevention and Health Promotion, Office on Smoking and Health; 2004. </a:t>
            </a:r>
          </a:p>
          <a:p>
            <a:pPr>
              <a:spcBef>
                <a:spcPct val="0"/>
              </a:spcBef>
              <a:buFontTx/>
              <a:buAutoNum type="arabicPeriod"/>
            </a:pPr>
            <a:endParaRPr lang="en-US" altLang="el-GR" sz="1000"/>
          </a:p>
          <a:p>
            <a:pPr>
              <a:spcBef>
                <a:spcPct val="0"/>
              </a:spcBef>
              <a:buFontTx/>
              <a:buAutoNum type="arabicPeriod" startAt="2"/>
            </a:pPr>
            <a:r>
              <a:rPr lang="en-US" altLang="el-GR" sz="1000"/>
              <a:t>Roman GC. Vascular dementia prevention: a risk factor analysis. Cerebrovasc Dis. 2005;20 (Suppl 2):91</a:t>
            </a:r>
            <a:r>
              <a:rPr lang="en-US" altLang="el-GR" sz="1000">
                <a:cs typeface="Arial" pitchFamily="34" charset="0"/>
              </a:rPr>
              <a:t>–</a:t>
            </a:r>
            <a:r>
              <a:rPr lang="en-US" altLang="el-GR" sz="1000"/>
              <a:t>100.</a:t>
            </a:r>
          </a:p>
          <a:p>
            <a:pPr>
              <a:spcBef>
                <a:spcPct val="0"/>
              </a:spcBef>
              <a:buFontTx/>
              <a:buAutoNum type="arabicPeriod" startAt="2"/>
            </a:pPr>
            <a:endParaRPr lang="en-US" altLang="el-GR" sz="1000"/>
          </a:p>
          <a:p>
            <a:pPr>
              <a:spcBef>
                <a:spcPct val="0"/>
              </a:spcBef>
              <a:buFontTx/>
              <a:buAutoNum type="arabicPeriod" startAt="2"/>
            </a:pPr>
            <a:r>
              <a:rPr lang="en-US" altLang="el-GR" sz="1000"/>
              <a:t>Willigendael EM, Teijink JA, Bartelink ML, et al. Influence of smoking on incidence and prevalence of peripheral arterial disease. J Vasc Surg. 2004;40:1158</a:t>
            </a:r>
            <a:r>
              <a:rPr lang="en-US" altLang="el-GR" sz="1000">
                <a:cs typeface="Arial" pitchFamily="34" charset="0"/>
              </a:rPr>
              <a:t>–</a:t>
            </a:r>
            <a:r>
              <a:rPr lang="en-US" altLang="el-GR" sz="1000"/>
              <a:t>1165.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1A37862F-3ABD-4FDF-AEA5-9990E3E85D9E}" type="slidenum">
              <a:rPr lang="el-GR" altLang="el-GR"/>
              <a:pPr/>
              <a:t>26</a:t>
            </a:fld>
            <a:endParaRPr lang="el-GR" altLang="el-GR"/>
          </a:p>
        </p:txBody>
      </p:sp>
      <p:sp>
        <p:nvSpPr>
          <p:cNvPr id="154626" name="Rectangle 11"/>
          <p:cNvSpPr txBox="1">
            <a:spLocks noGrp="1" noChangeArrowheads="1"/>
          </p:cNvSpPr>
          <p:nvPr/>
        </p:nvSpPr>
        <p:spPr bwMode="auto">
          <a:xfrm>
            <a:off x="3881438" y="8685213"/>
            <a:ext cx="2968625"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defTabSz="393700">
              <a:tabLst>
                <a:tab pos="635000" algn="l"/>
                <a:tab pos="1270000" algn="l"/>
                <a:tab pos="1903413" algn="l"/>
                <a:tab pos="2538413" algn="l"/>
              </a:tabLst>
              <a:defRPr>
                <a:solidFill>
                  <a:schemeClr val="tx1"/>
                </a:solidFill>
                <a:latin typeface="Arial" pitchFamily="34" charset="0"/>
              </a:defRPr>
            </a:lvl1pPr>
            <a:lvl2pPr marL="742950" indent="-285750" defTabSz="393700">
              <a:tabLst>
                <a:tab pos="635000" algn="l"/>
                <a:tab pos="1270000" algn="l"/>
                <a:tab pos="1903413" algn="l"/>
                <a:tab pos="2538413" algn="l"/>
              </a:tabLst>
              <a:defRPr>
                <a:solidFill>
                  <a:schemeClr val="tx1"/>
                </a:solidFill>
                <a:latin typeface="Arial" pitchFamily="34" charset="0"/>
              </a:defRPr>
            </a:lvl2pPr>
            <a:lvl3pPr marL="1143000" indent="-228600" defTabSz="393700">
              <a:tabLst>
                <a:tab pos="635000" algn="l"/>
                <a:tab pos="1270000" algn="l"/>
                <a:tab pos="1903413" algn="l"/>
                <a:tab pos="2538413" algn="l"/>
              </a:tabLst>
              <a:defRPr>
                <a:solidFill>
                  <a:schemeClr val="tx1"/>
                </a:solidFill>
                <a:latin typeface="Arial" pitchFamily="34" charset="0"/>
              </a:defRPr>
            </a:lvl3pPr>
            <a:lvl4pPr marL="1600200" indent="-228600" defTabSz="393700">
              <a:tabLst>
                <a:tab pos="635000" algn="l"/>
                <a:tab pos="1270000" algn="l"/>
                <a:tab pos="1903413" algn="l"/>
                <a:tab pos="2538413" algn="l"/>
              </a:tabLst>
              <a:defRPr>
                <a:solidFill>
                  <a:schemeClr val="tx1"/>
                </a:solidFill>
                <a:latin typeface="Arial" pitchFamily="34" charset="0"/>
              </a:defRPr>
            </a:lvl4pPr>
            <a:lvl5pPr marL="2057400" indent="-228600" defTabSz="393700">
              <a:tabLst>
                <a:tab pos="635000" algn="l"/>
                <a:tab pos="1270000" algn="l"/>
                <a:tab pos="1903413" algn="l"/>
                <a:tab pos="2538413" algn="l"/>
              </a:tabLst>
              <a:defRPr>
                <a:solidFill>
                  <a:schemeClr val="tx1"/>
                </a:solidFill>
                <a:latin typeface="Arial" pitchFamily="34" charset="0"/>
              </a:defRPr>
            </a:lvl5pPr>
            <a:lvl6pPr marL="2514600" indent="-228600" defTabSz="393700" fontAlgn="base">
              <a:spcBef>
                <a:spcPct val="0"/>
              </a:spcBef>
              <a:spcAft>
                <a:spcPct val="0"/>
              </a:spcAft>
              <a:tabLst>
                <a:tab pos="635000" algn="l"/>
                <a:tab pos="1270000" algn="l"/>
                <a:tab pos="1903413" algn="l"/>
                <a:tab pos="2538413" algn="l"/>
              </a:tabLst>
              <a:defRPr>
                <a:solidFill>
                  <a:schemeClr val="tx1"/>
                </a:solidFill>
                <a:latin typeface="Arial" pitchFamily="34" charset="0"/>
              </a:defRPr>
            </a:lvl6pPr>
            <a:lvl7pPr marL="2971800" indent="-228600" defTabSz="393700" fontAlgn="base">
              <a:spcBef>
                <a:spcPct val="0"/>
              </a:spcBef>
              <a:spcAft>
                <a:spcPct val="0"/>
              </a:spcAft>
              <a:tabLst>
                <a:tab pos="635000" algn="l"/>
                <a:tab pos="1270000" algn="l"/>
                <a:tab pos="1903413" algn="l"/>
                <a:tab pos="2538413" algn="l"/>
              </a:tabLst>
              <a:defRPr>
                <a:solidFill>
                  <a:schemeClr val="tx1"/>
                </a:solidFill>
                <a:latin typeface="Arial" pitchFamily="34" charset="0"/>
              </a:defRPr>
            </a:lvl7pPr>
            <a:lvl8pPr marL="3429000" indent="-228600" defTabSz="393700" fontAlgn="base">
              <a:spcBef>
                <a:spcPct val="0"/>
              </a:spcBef>
              <a:spcAft>
                <a:spcPct val="0"/>
              </a:spcAft>
              <a:tabLst>
                <a:tab pos="635000" algn="l"/>
                <a:tab pos="1270000" algn="l"/>
                <a:tab pos="1903413" algn="l"/>
                <a:tab pos="2538413" algn="l"/>
              </a:tabLst>
              <a:defRPr>
                <a:solidFill>
                  <a:schemeClr val="tx1"/>
                </a:solidFill>
                <a:latin typeface="Arial" pitchFamily="34" charset="0"/>
              </a:defRPr>
            </a:lvl8pPr>
            <a:lvl9pPr marL="3886200" indent="-228600" defTabSz="393700" fontAlgn="base">
              <a:spcBef>
                <a:spcPct val="0"/>
              </a:spcBef>
              <a:spcAft>
                <a:spcPct val="0"/>
              </a:spcAft>
              <a:tabLst>
                <a:tab pos="635000" algn="l"/>
                <a:tab pos="1270000" algn="l"/>
                <a:tab pos="1903413" algn="l"/>
                <a:tab pos="2538413" algn="l"/>
              </a:tabLst>
              <a:defRPr>
                <a:solidFill>
                  <a:schemeClr val="tx1"/>
                </a:solidFill>
                <a:latin typeface="Arial" pitchFamily="34" charset="0"/>
              </a:defRPr>
            </a:lvl9pPr>
          </a:lstStyle>
          <a:p>
            <a:pPr algn="r" hangingPunct="0">
              <a:lnSpc>
                <a:spcPct val="95000"/>
              </a:lnSpc>
              <a:buSzPct val="100000"/>
            </a:pPr>
            <a:fld id="{DE7902AA-2C9A-4920-868D-3B1CC057F575}" type="slidenum">
              <a:rPr lang="el-GR" altLang="el-GR" sz="1200">
                <a:solidFill>
                  <a:srgbClr val="FFFFFF"/>
                </a:solidFill>
                <a:latin typeface="Times New Roman" pitchFamily="18" charset="0"/>
                <a:ea typeface="MS PGothic" pitchFamily="34" charset="-128"/>
                <a:cs typeface="Arial" pitchFamily="34" charset="0"/>
              </a:rPr>
              <a:pPr algn="r" hangingPunct="0">
                <a:lnSpc>
                  <a:spcPct val="95000"/>
                </a:lnSpc>
                <a:buSzPct val="100000"/>
              </a:pPr>
              <a:t>26</a:t>
            </a:fld>
            <a:endParaRPr lang="el-GR" altLang="el-GR" sz="1200">
              <a:solidFill>
                <a:srgbClr val="FFFFFF"/>
              </a:solidFill>
              <a:latin typeface="Times New Roman" pitchFamily="18" charset="0"/>
              <a:ea typeface="MS PGothic" pitchFamily="34" charset="-128"/>
              <a:cs typeface="Arial" pitchFamily="34" charset="0"/>
            </a:endParaRPr>
          </a:p>
        </p:txBody>
      </p:sp>
      <p:sp>
        <p:nvSpPr>
          <p:cNvPr id="154627" name="Text Box 1"/>
          <p:cNvSpPr txBox="1">
            <a:spLocks noChangeArrowheads="1"/>
          </p:cNvSpPr>
          <p:nvPr/>
        </p:nvSpPr>
        <p:spPr bwMode="auto">
          <a:xfrm>
            <a:off x="1143000" y="685800"/>
            <a:ext cx="4557713" cy="3414713"/>
          </a:xfrm>
          <a:prstGeom prst="rect">
            <a:avLst/>
          </a:prstGeom>
          <a:solidFill>
            <a:srgbClr val="FFFFFF"/>
          </a:solidFill>
          <a:ln w="9360">
            <a:solidFill>
              <a:srgbClr val="000000"/>
            </a:solidFill>
            <a:miter lim="800000"/>
            <a:headEnd/>
            <a:tailEnd/>
          </a:ln>
        </p:spPr>
        <p:txBody>
          <a:bodyPr wrap="none" lIns="80165" tIns="40083" rIns="80165" bIns="40083" anchor="ctr"/>
          <a:lstStyle>
            <a:lvl1pPr defTabSz="801688">
              <a:defRPr>
                <a:solidFill>
                  <a:schemeClr val="tx1"/>
                </a:solidFill>
                <a:latin typeface="Arial" pitchFamily="34" charset="0"/>
              </a:defRPr>
            </a:lvl1pPr>
            <a:lvl2pPr marL="742950" indent="-285750" defTabSz="801688">
              <a:defRPr>
                <a:solidFill>
                  <a:schemeClr val="tx1"/>
                </a:solidFill>
                <a:latin typeface="Arial" pitchFamily="34" charset="0"/>
              </a:defRPr>
            </a:lvl2pPr>
            <a:lvl3pPr marL="1143000" indent="-228600" defTabSz="801688">
              <a:defRPr>
                <a:solidFill>
                  <a:schemeClr val="tx1"/>
                </a:solidFill>
                <a:latin typeface="Arial" pitchFamily="34" charset="0"/>
              </a:defRPr>
            </a:lvl3pPr>
            <a:lvl4pPr marL="1600200" indent="-228600" defTabSz="801688">
              <a:defRPr>
                <a:solidFill>
                  <a:schemeClr val="tx1"/>
                </a:solidFill>
                <a:latin typeface="Arial" pitchFamily="34" charset="0"/>
              </a:defRPr>
            </a:lvl4pPr>
            <a:lvl5pPr marL="2057400" indent="-228600" defTabSz="801688">
              <a:defRPr>
                <a:solidFill>
                  <a:schemeClr val="tx1"/>
                </a:solidFill>
                <a:latin typeface="Arial" pitchFamily="34" charset="0"/>
              </a:defRPr>
            </a:lvl5pPr>
            <a:lvl6pPr marL="2514600" indent="-228600" defTabSz="801688" fontAlgn="base">
              <a:spcBef>
                <a:spcPct val="0"/>
              </a:spcBef>
              <a:spcAft>
                <a:spcPct val="0"/>
              </a:spcAft>
              <a:defRPr>
                <a:solidFill>
                  <a:schemeClr val="tx1"/>
                </a:solidFill>
                <a:latin typeface="Arial" pitchFamily="34" charset="0"/>
              </a:defRPr>
            </a:lvl6pPr>
            <a:lvl7pPr marL="2971800" indent="-228600" defTabSz="801688" fontAlgn="base">
              <a:spcBef>
                <a:spcPct val="0"/>
              </a:spcBef>
              <a:spcAft>
                <a:spcPct val="0"/>
              </a:spcAft>
              <a:defRPr>
                <a:solidFill>
                  <a:schemeClr val="tx1"/>
                </a:solidFill>
                <a:latin typeface="Arial" pitchFamily="34" charset="0"/>
              </a:defRPr>
            </a:lvl7pPr>
            <a:lvl8pPr marL="3429000" indent="-228600" defTabSz="801688" fontAlgn="base">
              <a:spcBef>
                <a:spcPct val="0"/>
              </a:spcBef>
              <a:spcAft>
                <a:spcPct val="0"/>
              </a:spcAft>
              <a:defRPr>
                <a:solidFill>
                  <a:schemeClr val="tx1"/>
                </a:solidFill>
                <a:latin typeface="Arial" pitchFamily="34" charset="0"/>
              </a:defRPr>
            </a:lvl8pPr>
            <a:lvl9pPr marL="3886200" indent="-228600" defTabSz="801688" fontAlgn="base">
              <a:spcBef>
                <a:spcPct val="0"/>
              </a:spcBef>
              <a:spcAft>
                <a:spcPct val="0"/>
              </a:spcAft>
              <a:defRPr>
                <a:solidFill>
                  <a:schemeClr val="tx1"/>
                </a:solidFill>
                <a:latin typeface="Arial" pitchFamily="34" charset="0"/>
              </a:defRPr>
            </a:lvl9pPr>
          </a:lstStyle>
          <a:p>
            <a:pPr hangingPunct="0">
              <a:lnSpc>
                <a:spcPct val="93000"/>
              </a:lnSpc>
              <a:buClr>
                <a:srgbClr val="000000"/>
              </a:buClr>
              <a:buSzPct val="100000"/>
              <a:buFont typeface="Times New Roman" pitchFamily="18" charset="0"/>
              <a:buNone/>
            </a:pPr>
            <a:endParaRPr lang="en-US" altLang="el-GR" sz="1600">
              <a:solidFill>
                <a:schemeClr val="bg1"/>
              </a:solidFill>
              <a:ea typeface="MS PGothic" pitchFamily="34" charset="-128"/>
            </a:endParaRPr>
          </a:p>
        </p:txBody>
      </p:sp>
      <p:sp>
        <p:nvSpPr>
          <p:cNvPr id="154628" name="Rectangle 2"/>
          <p:cNvSpPr>
            <a:spLocks noGrp="1" noChangeArrowheads="1"/>
          </p:cNvSpPr>
          <p:nvPr>
            <p:ph type="body"/>
          </p:nvPr>
        </p:nvSpPr>
        <p:spPr>
          <a:xfrm>
            <a:off x="685800" y="4343400"/>
            <a:ext cx="5480050" cy="4108450"/>
          </a:xfrm>
        </p:spPr>
        <p:txBody>
          <a:bodyPr wrap="none" lIns="0" tIns="0" rIns="0" bIns="0" anchor="ctr"/>
          <a:lstStyle/>
          <a:p>
            <a:endParaRPr lang="en-US" altLang="el-G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826EA64E-0E69-4C73-9265-57E9940FD607}" type="slidenum">
              <a:rPr lang="el-GR" altLang="el-GR"/>
              <a:pPr/>
              <a:t>29</a:t>
            </a:fld>
            <a:endParaRPr lang="el-GR" altLang="el-GR"/>
          </a:p>
        </p:txBody>
      </p:sp>
      <p:sp>
        <p:nvSpPr>
          <p:cNvPr id="15667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r" eaLnBrk="0" hangingPunct="0">
              <a:buSzPct val="100000"/>
            </a:pPr>
            <a:fld id="{255ABBA5-536A-4395-BC17-7DD082A0B19C}" type="slidenum">
              <a:rPr lang="en-US" altLang="el-GR" sz="1200" baseline="-25000">
                <a:solidFill>
                  <a:srgbClr val="000000"/>
                </a:solidFill>
                <a:ea typeface="ヒラギノ角ゴ Pro W3"/>
                <a:cs typeface="ヒラギノ角ゴ Pro W3"/>
                <a:sym typeface="Arial" pitchFamily="34" charset="0"/>
              </a:rPr>
              <a:pPr algn="r" eaLnBrk="0" hangingPunct="0">
                <a:buSzPct val="100000"/>
              </a:pPr>
              <a:t>29</a:t>
            </a:fld>
            <a:endParaRPr lang="en-US" altLang="el-GR" sz="1200" baseline="-25000">
              <a:solidFill>
                <a:srgbClr val="000000"/>
              </a:solidFill>
              <a:ea typeface="ヒラギノ角ゴ Pro W3"/>
              <a:cs typeface="ヒラギノ角ゴ Pro W3"/>
              <a:sym typeface="Arial" pitchFamily="34" charset="0"/>
            </a:endParaRPr>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p:txBody>
          <a:bodyPr/>
          <a:lstStyle/>
          <a:p>
            <a:r>
              <a:rPr lang="en-US" altLang="el-GR">
                <a:solidFill>
                  <a:srgbClr val="000000"/>
                </a:solidFill>
                <a:ea typeface="Arial Unicode MS" pitchFamily="34" charset="-128"/>
                <a:cs typeface="Arial Unicode MS" pitchFamily="34" charset="-128"/>
                <a:sym typeface="Arial" pitchFamily="34" charset="0"/>
              </a:rPr>
              <a:t>Πρόκειται για ένα εργαλείο που θα σας βοηθήσει να κατανοήσετε πόσο σημαντικό είναι για εσάς να διακόψετε το κάπνισμα.</a:t>
            </a:r>
          </a:p>
          <a:p>
            <a:endParaRPr lang="en-US" altLang="el-GR">
              <a:solidFill>
                <a:srgbClr val="000000"/>
              </a:solidFill>
              <a:ea typeface="Arial Unicode MS" pitchFamily="34" charset="-128"/>
              <a:cs typeface="Arial Unicode MS" pitchFamily="34" charset="-128"/>
              <a:sym typeface="Arial" pitchFamily="34" charset="0"/>
            </a:endParaRPr>
          </a:p>
          <a:p>
            <a:r>
              <a:rPr lang="en-US" altLang="el-GR">
                <a:solidFill>
                  <a:srgbClr val="000000"/>
                </a:solidFill>
                <a:ea typeface="Arial Unicode MS" pitchFamily="34" charset="-128"/>
                <a:cs typeface="Arial Unicode MS" pitchFamily="34" charset="-128"/>
                <a:sym typeface="Arial" pitchFamily="34" charset="0"/>
              </a:rPr>
              <a:t>Καταγράψτε σε έναν κατάλογο όλα όσα απολαμβάνετε στο κάπνισμα. Στη συνέχεια, καταγράψτε σε έναν διαφορετικό κατάλογο όλα όσα απεχθάνεστε στο κάπνισμα. </a:t>
            </a:r>
          </a:p>
          <a:p>
            <a:endParaRPr lang="en-US" altLang="el-GR">
              <a:solidFill>
                <a:srgbClr val="000000"/>
              </a:solidFill>
              <a:ea typeface="Arial Unicode MS" pitchFamily="34" charset="-128"/>
              <a:cs typeface="Arial Unicode MS" pitchFamily="34" charset="-128"/>
              <a:sym typeface="Arial" pitchFamily="34" charset="0"/>
            </a:endParaRPr>
          </a:p>
          <a:p>
            <a:r>
              <a:rPr lang="en-US" altLang="el-GR">
                <a:solidFill>
                  <a:srgbClr val="000000"/>
                </a:solidFill>
                <a:ea typeface="Arial Unicode MS" pitchFamily="34" charset="-128"/>
                <a:cs typeface="Arial Unicode MS" pitchFamily="34" charset="-128"/>
                <a:sym typeface="Arial" pitchFamily="34" charset="0"/>
              </a:rPr>
              <a:t>Ποιος από τους δύο καταλόγους είναι μεγαλύτερος;</a:t>
            </a:r>
          </a:p>
          <a:p>
            <a:endParaRPr lang="en-US" altLang="el-GR">
              <a:solidFill>
                <a:srgbClr val="000000"/>
              </a:solidFill>
              <a:ea typeface="Arial Unicode MS" pitchFamily="34" charset="-128"/>
              <a:cs typeface="Arial Unicode MS" pitchFamily="34" charset="-128"/>
              <a:sym typeface="Arial" pitchFamily="34" charset="0"/>
            </a:endParaRPr>
          </a:p>
          <a:p>
            <a:r>
              <a:rPr lang="en-US" altLang="el-GR">
                <a:solidFill>
                  <a:srgbClr val="000000"/>
                </a:solidFill>
                <a:ea typeface="Arial Unicode MS" pitchFamily="34" charset="-128"/>
                <a:cs typeface="Arial Unicode MS" pitchFamily="34" charset="-128"/>
                <a:sym typeface="Arial" pitchFamily="34" charset="0"/>
              </a:rPr>
              <a:t>Εάν ο κατάλογος όσων απεχθάνεστε είναι μεγαλύτερος από τον κατάλογο όσων απολαμβάνετε, τότε είστε έτοιμοι να διακόψετε το κάπνισμα.</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fld id="{6CE17036-7CF9-407E-B8D6-5B9695270DD5}" type="slidenum">
              <a:rPr lang="el-GR" altLang="el-GR" smtClean="0">
                <a:latin typeface="Arial" pitchFamily="34" charset="0"/>
              </a:rPr>
              <a:pPr eaLnBrk="1" hangingPunct="1"/>
              <a:t>36</a:t>
            </a:fld>
            <a:endParaRPr lang="el-GR" altLang="el-GR" smtClean="0">
              <a:latin typeface="Arial" pitchFamily="34" charset="0"/>
            </a:endParaRPr>
          </a:p>
        </p:txBody>
      </p:sp>
      <p:sp>
        <p:nvSpPr>
          <p:cNvPr id="63491" name="Rectangle 11"/>
          <p:cNvSpPr txBox="1">
            <a:spLocks noGrp="1" noChangeArrowheads="1"/>
          </p:cNvSpPr>
          <p:nvPr/>
        </p:nvSpPr>
        <p:spPr bwMode="auto">
          <a:xfrm>
            <a:off x="3881438" y="8685213"/>
            <a:ext cx="2968625"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defTabSz="393700" eaLnBrk="0" hangingPunct="0">
              <a:tabLst>
                <a:tab pos="635000" algn="l"/>
                <a:tab pos="1270000" algn="l"/>
                <a:tab pos="1903413" algn="l"/>
                <a:tab pos="2538413" algn="l"/>
              </a:tabLst>
              <a:defRPr>
                <a:solidFill>
                  <a:schemeClr val="tx1"/>
                </a:solidFill>
                <a:latin typeface="Verdana" pitchFamily="34" charset="0"/>
              </a:defRPr>
            </a:lvl1pPr>
            <a:lvl2pPr marL="742950" indent="-285750" defTabSz="393700" eaLnBrk="0" hangingPunct="0">
              <a:tabLst>
                <a:tab pos="635000" algn="l"/>
                <a:tab pos="1270000" algn="l"/>
                <a:tab pos="1903413" algn="l"/>
                <a:tab pos="2538413" algn="l"/>
              </a:tabLst>
              <a:defRPr>
                <a:solidFill>
                  <a:schemeClr val="tx1"/>
                </a:solidFill>
                <a:latin typeface="Verdana" pitchFamily="34" charset="0"/>
              </a:defRPr>
            </a:lvl2pPr>
            <a:lvl3pPr marL="1143000" indent="-228600" defTabSz="393700" eaLnBrk="0" hangingPunct="0">
              <a:tabLst>
                <a:tab pos="635000" algn="l"/>
                <a:tab pos="1270000" algn="l"/>
                <a:tab pos="1903413" algn="l"/>
                <a:tab pos="2538413" algn="l"/>
              </a:tabLst>
              <a:defRPr>
                <a:solidFill>
                  <a:schemeClr val="tx1"/>
                </a:solidFill>
                <a:latin typeface="Verdana" pitchFamily="34" charset="0"/>
              </a:defRPr>
            </a:lvl3pPr>
            <a:lvl4pPr marL="1600200" indent="-228600" defTabSz="393700" eaLnBrk="0" hangingPunct="0">
              <a:tabLst>
                <a:tab pos="635000" algn="l"/>
                <a:tab pos="1270000" algn="l"/>
                <a:tab pos="1903413" algn="l"/>
                <a:tab pos="2538413" algn="l"/>
              </a:tabLst>
              <a:defRPr>
                <a:solidFill>
                  <a:schemeClr val="tx1"/>
                </a:solidFill>
                <a:latin typeface="Verdana" pitchFamily="34" charset="0"/>
              </a:defRPr>
            </a:lvl4pPr>
            <a:lvl5pPr marL="2057400" indent="-228600" defTabSz="393700" eaLnBrk="0" hangingPunct="0">
              <a:tabLst>
                <a:tab pos="635000" algn="l"/>
                <a:tab pos="1270000" algn="l"/>
                <a:tab pos="1903413" algn="l"/>
                <a:tab pos="2538413" algn="l"/>
              </a:tabLst>
              <a:defRPr>
                <a:solidFill>
                  <a:schemeClr val="tx1"/>
                </a:solidFill>
                <a:latin typeface="Verdana" pitchFamily="34" charset="0"/>
              </a:defRPr>
            </a:lvl5pPr>
            <a:lvl6pPr marL="2514600" indent="-228600" defTabSz="393700" eaLnBrk="0" fontAlgn="base" hangingPunct="0">
              <a:spcBef>
                <a:spcPct val="0"/>
              </a:spcBef>
              <a:spcAft>
                <a:spcPct val="0"/>
              </a:spcAft>
              <a:tabLst>
                <a:tab pos="635000" algn="l"/>
                <a:tab pos="1270000" algn="l"/>
                <a:tab pos="1903413" algn="l"/>
                <a:tab pos="2538413" algn="l"/>
              </a:tabLst>
              <a:defRPr>
                <a:solidFill>
                  <a:schemeClr val="tx1"/>
                </a:solidFill>
                <a:latin typeface="Verdana" pitchFamily="34" charset="0"/>
              </a:defRPr>
            </a:lvl6pPr>
            <a:lvl7pPr marL="2971800" indent="-228600" defTabSz="393700" eaLnBrk="0" fontAlgn="base" hangingPunct="0">
              <a:spcBef>
                <a:spcPct val="0"/>
              </a:spcBef>
              <a:spcAft>
                <a:spcPct val="0"/>
              </a:spcAft>
              <a:tabLst>
                <a:tab pos="635000" algn="l"/>
                <a:tab pos="1270000" algn="l"/>
                <a:tab pos="1903413" algn="l"/>
                <a:tab pos="2538413" algn="l"/>
              </a:tabLst>
              <a:defRPr>
                <a:solidFill>
                  <a:schemeClr val="tx1"/>
                </a:solidFill>
                <a:latin typeface="Verdana" pitchFamily="34" charset="0"/>
              </a:defRPr>
            </a:lvl7pPr>
            <a:lvl8pPr marL="3429000" indent="-228600" defTabSz="393700" eaLnBrk="0" fontAlgn="base" hangingPunct="0">
              <a:spcBef>
                <a:spcPct val="0"/>
              </a:spcBef>
              <a:spcAft>
                <a:spcPct val="0"/>
              </a:spcAft>
              <a:tabLst>
                <a:tab pos="635000" algn="l"/>
                <a:tab pos="1270000" algn="l"/>
                <a:tab pos="1903413" algn="l"/>
                <a:tab pos="2538413" algn="l"/>
              </a:tabLst>
              <a:defRPr>
                <a:solidFill>
                  <a:schemeClr val="tx1"/>
                </a:solidFill>
                <a:latin typeface="Verdana" pitchFamily="34" charset="0"/>
              </a:defRPr>
            </a:lvl8pPr>
            <a:lvl9pPr marL="3886200" indent="-228600" defTabSz="393700" eaLnBrk="0" fontAlgn="base" hangingPunct="0">
              <a:spcBef>
                <a:spcPct val="0"/>
              </a:spcBef>
              <a:spcAft>
                <a:spcPct val="0"/>
              </a:spcAft>
              <a:tabLst>
                <a:tab pos="635000" algn="l"/>
                <a:tab pos="1270000" algn="l"/>
                <a:tab pos="1903413" algn="l"/>
                <a:tab pos="2538413" algn="l"/>
              </a:tabLst>
              <a:defRPr>
                <a:solidFill>
                  <a:schemeClr val="tx1"/>
                </a:solidFill>
                <a:latin typeface="Verdana" pitchFamily="34" charset="0"/>
              </a:defRPr>
            </a:lvl9pPr>
          </a:lstStyle>
          <a:p>
            <a:pPr algn="r" eaLnBrk="1">
              <a:lnSpc>
                <a:spcPct val="95000"/>
              </a:lnSpc>
              <a:buSzPct val="100000"/>
            </a:pPr>
            <a:fld id="{DDF638C0-7BFA-49BF-80EB-C5A16B7B067D}" type="slidenum">
              <a:rPr lang="el-GR" altLang="el-GR" sz="1200">
                <a:solidFill>
                  <a:srgbClr val="FFFFFF"/>
                </a:solidFill>
                <a:latin typeface="Times New Roman" pitchFamily="18" charset="0"/>
                <a:ea typeface="MS PGothic" pitchFamily="34" charset="-128"/>
                <a:cs typeface="Arial" pitchFamily="34" charset="0"/>
              </a:rPr>
              <a:pPr algn="r" eaLnBrk="1">
                <a:lnSpc>
                  <a:spcPct val="95000"/>
                </a:lnSpc>
                <a:buSzPct val="100000"/>
              </a:pPr>
              <a:t>36</a:t>
            </a:fld>
            <a:endParaRPr lang="el-GR" altLang="el-GR" sz="1200">
              <a:solidFill>
                <a:srgbClr val="FFFFFF"/>
              </a:solidFill>
              <a:latin typeface="Times New Roman" pitchFamily="18" charset="0"/>
              <a:ea typeface="MS PGothic" pitchFamily="34" charset="-128"/>
              <a:cs typeface="Arial" pitchFamily="34" charset="0"/>
            </a:endParaRPr>
          </a:p>
        </p:txBody>
      </p:sp>
      <p:sp>
        <p:nvSpPr>
          <p:cNvPr id="63492" name="Text Box 1"/>
          <p:cNvSpPr txBox="1">
            <a:spLocks noChangeArrowheads="1"/>
          </p:cNvSpPr>
          <p:nvPr/>
        </p:nvSpPr>
        <p:spPr bwMode="auto">
          <a:xfrm>
            <a:off x="1143000" y="685800"/>
            <a:ext cx="4557713" cy="3414713"/>
          </a:xfrm>
          <a:prstGeom prst="rect">
            <a:avLst/>
          </a:prstGeom>
          <a:solidFill>
            <a:srgbClr val="FFFFFF"/>
          </a:solidFill>
          <a:ln w="9360">
            <a:solidFill>
              <a:srgbClr val="000000"/>
            </a:solidFill>
            <a:miter lim="800000"/>
            <a:headEnd/>
            <a:tailEnd/>
          </a:ln>
        </p:spPr>
        <p:txBody>
          <a:bodyPr wrap="none" lIns="80165" tIns="40083" rIns="80165" bIns="40083" anchor="ctr"/>
          <a:lstStyle>
            <a:lvl1pPr defTabSz="801688" eaLnBrk="0" hangingPunct="0">
              <a:defRPr>
                <a:solidFill>
                  <a:schemeClr val="tx1"/>
                </a:solidFill>
                <a:latin typeface="Verdana" pitchFamily="34" charset="0"/>
              </a:defRPr>
            </a:lvl1pPr>
            <a:lvl2pPr marL="742950" indent="-285750" defTabSz="801688" eaLnBrk="0" hangingPunct="0">
              <a:defRPr>
                <a:solidFill>
                  <a:schemeClr val="tx1"/>
                </a:solidFill>
                <a:latin typeface="Verdana" pitchFamily="34" charset="0"/>
              </a:defRPr>
            </a:lvl2pPr>
            <a:lvl3pPr marL="1143000" indent="-228600" defTabSz="801688" eaLnBrk="0" hangingPunct="0">
              <a:defRPr>
                <a:solidFill>
                  <a:schemeClr val="tx1"/>
                </a:solidFill>
                <a:latin typeface="Verdana" pitchFamily="34" charset="0"/>
              </a:defRPr>
            </a:lvl3pPr>
            <a:lvl4pPr marL="1600200" indent="-228600" defTabSz="801688" eaLnBrk="0" hangingPunct="0">
              <a:defRPr>
                <a:solidFill>
                  <a:schemeClr val="tx1"/>
                </a:solidFill>
                <a:latin typeface="Verdana" pitchFamily="34" charset="0"/>
              </a:defRPr>
            </a:lvl4pPr>
            <a:lvl5pPr marL="2057400" indent="-228600" defTabSz="801688" eaLnBrk="0" hangingPunct="0">
              <a:defRPr>
                <a:solidFill>
                  <a:schemeClr val="tx1"/>
                </a:solidFill>
                <a:latin typeface="Verdana" pitchFamily="34" charset="0"/>
              </a:defRPr>
            </a:lvl5pPr>
            <a:lvl6pPr marL="2514600" indent="-228600" defTabSz="801688" eaLnBrk="0" fontAlgn="base" hangingPunct="0">
              <a:spcBef>
                <a:spcPct val="0"/>
              </a:spcBef>
              <a:spcAft>
                <a:spcPct val="0"/>
              </a:spcAft>
              <a:defRPr>
                <a:solidFill>
                  <a:schemeClr val="tx1"/>
                </a:solidFill>
                <a:latin typeface="Verdana" pitchFamily="34" charset="0"/>
              </a:defRPr>
            </a:lvl6pPr>
            <a:lvl7pPr marL="2971800" indent="-228600" defTabSz="801688" eaLnBrk="0" fontAlgn="base" hangingPunct="0">
              <a:spcBef>
                <a:spcPct val="0"/>
              </a:spcBef>
              <a:spcAft>
                <a:spcPct val="0"/>
              </a:spcAft>
              <a:defRPr>
                <a:solidFill>
                  <a:schemeClr val="tx1"/>
                </a:solidFill>
                <a:latin typeface="Verdana" pitchFamily="34" charset="0"/>
              </a:defRPr>
            </a:lvl7pPr>
            <a:lvl8pPr marL="3429000" indent="-228600" defTabSz="801688" eaLnBrk="0" fontAlgn="base" hangingPunct="0">
              <a:spcBef>
                <a:spcPct val="0"/>
              </a:spcBef>
              <a:spcAft>
                <a:spcPct val="0"/>
              </a:spcAft>
              <a:defRPr>
                <a:solidFill>
                  <a:schemeClr val="tx1"/>
                </a:solidFill>
                <a:latin typeface="Verdana" pitchFamily="34" charset="0"/>
              </a:defRPr>
            </a:lvl8pPr>
            <a:lvl9pPr marL="3886200" indent="-228600" defTabSz="801688" eaLnBrk="0" fontAlgn="base" hangingPunct="0">
              <a:spcBef>
                <a:spcPct val="0"/>
              </a:spcBef>
              <a:spcAft>
                <a:spcPct val="0"/>
              </a:spcAft>
              <a:defRPr>
                <a:solidFill>
                  <a:schemeClr val="tx1"/>
                </a:solidFill>
                <a:latin typeface="Verdana" pitchFamily="34" charset="0"/>
              </a:defRPr>
            </a:lvl9pPr>
          </a:lstStyle>
          <a:p>
            <a:pPr eaLnBrk="1">
              <a:lnSpc>
                <a:spcPct val="93000"/>
              </a:lnSpc>
              <a:buClr>
                <a:srgbClr val="000000"/>
              </a:buClr>
              <a:buSzPct val="100000"/>
              <a:buFont typeface="Times New Roman" pitchFamily="18" charset="0"/>
              <a:buNone/>
            </a:pPr>
            <a:endParaRPr lang="en-US" altLang="el-GR" sz="1600">
              <a:solidFill>
                <a:schemeClr val="bg1"/>
              </a:solidFill>
              <a:latin typeface="Arial" pitchFamily="34" charset="0"/>
              <a:ea typeface="MS PGothic" pitchFamily="34" charset="-128"/>
            </a:endParaRPr>
          </a:p>
        </p:txBody>
      </p:sp>
      <p:sp>
        <p:nvSpPr>
          <p:cNvPr id="63493" name="Rectangle 2"/>
          <p:cNvSpPr>
            <a:spLocks noGrp="1" noChangeArrowheads="1"/>
          </p:cNvSpPr>
          <p:nvPr>
            <p:ph type="body"/>
          </p:nvPr>
        </p:nvSpPr>
        <p:spPr>
          <a:xfrm>
            <a:off x="685800" y="4343400"/>
            <a:ext cx="5480050" cy="41084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eaLnBrk="1" hangingPunct="1"/>
            <a:endParaRPr lang="en-US" altLang="el-GR"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7"/>
          <p:cNvSpPr>
            <a:spLocks noGrp="1" noChangeArrowheads="1"/>
          </p:cNvSpPr>
          <p:nvPr>
            <p:ph type="sldNum" sz="quarter" idx="5"/>
          </p:nvPr>
        </p:nvSpPr>
        <p:spPr>
          <a:ln/>
        </p:spPr>
        <p:txBody>
          <a:bodyPr/>
          <a:lstStyle/>
          <a:p>
            <a:fld id="{BAD561D9-3B7A-462A-A474-9182D0937278}" type="slidenum">
              <a:rPr lang="el-GR" altLang="el-GR"/>
              <a:pPr/>
              <a:t>37</a:t>
            </a:fld>
            <a:endParaRPr lang="el-GR" altLang="el-GR"/>
          </a:p>
        </p:txBody>
      </p:sp>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a:xfrm>
            <a:off x="685800" y="4343400"/>
            <a:ext cx="5486400" cy="4657725"/>
          </a:xfrm>
        </p:spPr>
        <p:txBody>
          <a:bodyPr/>
          <a:lstStyle/>
          <a:p>
            <a:endParaRPr lang="el-GR" altLang="el-GR" b="1"/>
          </a:p>
        </p:txBody>
      </p:sp>
      <p:sp>
        <p:nvSpPr>
          <p:cNvPr id="164868" name="Text Box 4"/>
          <p:cNvSpPr txBox="1">
            <a:spLocks noChangeArrowheads="1"/>
          </p:cNvSpPr>
          <p:nvPr/>
        </p:nvSpPr>
        <p:spPr bwMode="auto">
          <a:xfrm>
            <a:off x="1373188" y="4460875"/>
            <a:ext cx="427037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55" tIns="45225" rIns="90455" bIns="45225">
            <a:spAutoFit/>
          </a:bodyPr>
          <a:lstStyle>
            <a:lvl1pPr defTabSz="908050">
              <a:defRPr>
                <a:solidFill>
                  <a:schemeClr val="tx1"/>
                </a:solidFill>
                <a:latin typeface="Arial" pitchFamily="34" charset="0"/>
              </a:defRPr>
            </a:lvl1pPr>
            <a:lvl2pPr marL="742950" indent="-285750" defTabSz="908050">
              <a:defRPr>
                <a:solidFill>
                  <a:schemeClr val="tx1"/>
                </a:solidFill>
                <a:latin typeface="Arial" pitchFamily="34" charset="0"/>
              </a:defRPr>
            </a:lvl2pPr>
            <a:lvl3pPr marL="1143000" indent="-228600" defTabSz="908050">
              <a:defRPr>
                <a:solidFill>
                  <a:schemeClr val="tx1"/>
                </a:solidFill>
                <a:latin typeface="Arial" pitchFamily="34" charset="0"/>
              </a:defRPr>
            </a:lvl3pPr>
            <a:lvl4pPr marL="1600200" indent="-228600" defTabSz="908050">
              <a:defRPr>
                <a:solidFill>
                  <a:schemeClr val="tx1"/>
                </a:solidFill>
                <a:latin typeface="Arial" pitchFamily="34" charset="0"/>
              </a:defRPr>
            </a:lvl4pPr>
            <a:lvl5pPr marL="2057400" indent="-228600" defTabSz="908050">
              <a:defRPr>
                <a:solidFill>
                  <a:schemeClr val="tx1"/>
                </a:solidFill>
                <a:latin typeface="Arial" pitchFamily="34" charset="0"/>
              </a:defRPr>
            </a:lvl5pPr>
            <a:lvl6pPr marL="2514600" indent="-228600" defTabSz="908050" fontAlgn="base">
              <a:spcBef>
                <a:spcPct val="0"/>
              </a:spcBef>
              <a:spcAft>
                <a:spcPct val="0"/>
              </a:spcAft>
              <a:defRPr>
                <a:solidFill>
                  <a:schemeClr val="tx1"/>
                </a:solidFill>
                <a:latin typeface="Arial" pitchFamily="34" charset="0"/>
              </a:defRPr>
            </a:lvl6pPr>
            <a:lvl7pPr marL="2971800" indent="-228600" defTabSz="908050" fontAlgn="base">
              <a:spcBef>
                <a:spcPct val="0"/>
              </a:spcBef>
              <a:spcAft>
                <a:spcPct val="0"/>
              </a:spcAft>
              <a:defRPr>
                <a:solidFill>
                  <a:schemeClr val="tx1"/>
                </a:solidFill>
                <a:latin typeface="Arial" pitchFamily="34" charset="0"/>
              </a:defRPr>
            </a:lvl7pPr>
            <a:lvl8pPr marL="3429000" indent="-228600" defTabSz="908050" fontAlgn="base">
              <a:spcBef>
                <a:spcPct val="0"/>
              </a:spcBef>
              <a:spcAft>
                <a:spcPct val="0"/>
              </a:spcAft>
              <a:defRPr>
                <a:solidFill>
                  <a:schemeClr val="tx1"/>
                </a:solidFill>
                <a:latin typeface="Arial" pitchFamily="34" charset="0"/>
              </a:defRPr>
            </a:lvl8pPr>
            <a:lvl9pPr marL="3886200" indent="-228600" defTabSz="908050" fontAlgn="base">
              <a:spcBef>
                <a:spcPct val="0"/>
              </a:spcBef>
              <a:spcAft>
                <a:spcPct val="0"/>
              </a:spcAft>
              <a:defRPr>
                <a:solidFill>
                  <a:schemeClr val="tx1"/>
                </a:solidFill>
                <a:latin typeface="Arial" pitchFamily="34" charset="0"/>
              </a:defRPr>
            </a:lvl9pPr>
          </a:lstStyle>
          <a:p>
            <a:pPr>
              <a:spcBef>
                <a:spcPct val="50000"/>
              </a:spcBef>
            </a:pPr>
            <a:endParaRPr lang="el-GR" altLang="el-GR" sz="2000">
              <a:latin typeface="Arial Narrow" pitchFamily="34" charset="0"/>
              <a:ea typeface="MS PGothic" pitchFamily="34" charset="-128"/>
            </a:endParaRPr>
          </a:p>
        </p:txBody>
      </p:sp>
      <p:sp>
        <p:nvSpPr>
          <p:cNvPr id="164869" name="Text Box 5"/>
          <p:cNvSpPr txBox="1">
            <a:spLocks noChangeArrowheads="1"/>
          </p:cNvSpPr>
          <p:nvPr/>
        </p:nvSpPr>
        <p:spPr bwMode="auto">
          <a:xfrm>
            <a:off x="5775325" y="1944688"/>
            <a:ext cx="1082675" cy="2508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89899" tIns="44948" rIns="89899" bIns="44948">
            <a:spAutoFit/>
          </a:bodyPr>
          <a:lstStyle>
            <a:lvl1pPr defTabSz="901700">
              <a:defRPr>
                <a:solidFill>
                  <a:schemeClr val="tx1"/>
                </a:solidFill>
                <a:latin typeface="Arial" pitchFamily="34" charset="0"/>
              </a:defRPr>
            </a:lvl1pPr>
            <a:lvl2pPr marL="742950" indent="-285750" defTabSz="901700">
              <a:defRPr>
                <a:solidFill>
                  <a:schemeClr val="tx1"/>
                </a:solidFill>
                <a:latin typeface="Arial" pitchFamily="34" charset="0"/>
              </a:defRPr>
            </a:lvl2pPr>
            <a:lvl3pPr marL="1143000" indent="-228600" defTabSz="901700">
              <a:defRPr>
                <a:solidFill>
                  <a:schemeClr val="tx1"/>
                </a:solidFill>
                <a:latin typeface="Arial" pitchFamily="34" charset="0"/>
              </a:defRPr>
            </a:lvl3pPr>
            <a:lvl4pPr marL="1600200" indent="-228600" defTabSz="901700">
              <a:defRPr>
                <a:solidFill>
                  <a:schemeClr val="tx1"/>
                </a:solidFill>
                <a:latin typeface="Arial" pitchFamily="34" charset="0"/>
              </a:defRPr>
            </a:lvl4pPr>
            <a:lvl5pPr marL="2057400" indent="-228600" defTabSz="901700">
              <a:defRPr>
                <a:solidFill>
                  <a:schemeClr val="tx1"/>
                </a:solidFill>
                <a:latin typeface="Arial" pitchFamily="34" charset="0"/>
              </a:defRPr>
            </a:lvl5pPr>
            <a:lvl6pPr marL="2514600" indent="-228600" defTabSz="901700" fontAlgn="base">
              <a:spcBef>
                <a:spcPct val="0"/>
              </a:spcBef>
              <a:spcAft>
                <a:spcPct val="0"/>
              </a:spcAft>
              <a:defRPr>
                <a:solidFill>
                  <a:schemeClr val="tx1"/>
                </a:solidFill>
                <a:latin typeface="Arial" pitchFamily="34" charset="0"/>
              </a:defRPr>
            </a:lvl6pPr>
            <a:lvl7pPr marL="2971800" indent="-228600" defTabSz="901700" fontAlgn="base">
              <a:spcBef>
                <a:spcPct val="0"/>
              </a:spcBef>
              <a:spcAft>
                <a:spcPct val="0"/>
              </a:spcAft>
              <a:defRPr>
                <a:solidFill>
                  <a:schemeClr val="tx1"/>
                </a:solidFill>
                <a:latin typeface="Arial" pitchFamily="34" charset="0"/>
              </a:defRPr>
            </a:lvl7pPr>
            <a:lvl8pPr marL="3429000" indent="-228600" defTabSz="901700" fontAlgn="base">
              <a:spcBef>
                <a:spcPct val="0"/>
              </a:spcBef>
              <a:spcAft>
                <a:spcPct val="0"/>
              </a:spcAft>
              <a:defRPr>
                <a:solidFill>
                  <a:schemeClr val="tx1"/>
                </a:solidFill>
                <a:latin typeface="Arial" pitchFamily="34" charset="0"/>
              </a:defRPr>
            </a:lvl8pPr>
            <a:lvl9pPr marL="3886200" indent="-228600" defTabSz="901700" fontAlgn="base">
              <a:spcBef>
                <a:spcPct val="0"/>
              </a:spcBef>
              <a:spcAft>
                <a:spcPct val="0"/>
              </a:spcAft>
              <a:defRPr>
                <a:solidFill>
                  <a:schemeClr val="tx1"/>
                </a:solidFill>
                <a:latin typeface="Arial" pitchFamily="34" charset="0"/>
              </a:defRPr>
            </a:lvl9pPr>
          </a:lstStyle>
          <a:p>
            <a:endParaRPr lang="el-GR" altLang="el-GR" sz="1000">
              <a:ea typeface="MS PGothic" pitchFamily="34" charset="-128"/>
            </a:endParaRPr>
          </a:p>
        </p:txBody>
      </p:sp>
      <p:sp>
        <p:nvSpPr>
          <p:cNvPr id="164870" name="Text Box 6"/>
          <p:cNvSpPr txBox="1">
            <a:spLocks noChangeArrowheads="1"/>
          </p:cNvSpPr>
          <p:nvPr/>
        </p:nvSpPr>
        <p:spPr bwMode="auto">
          <a:xfrm>
            <a:off x="74613" y="5594350"/>
            <a:ext cx="646112" cy="2174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89414" tIns="44707" rIns="89414" bIns="44707">
            <a:spAutoFit/>
          </a:bodyPr>
          <a:lstStyle>
            <a:lvl1pPr defTabSz="896938">
              <a:defRPr>
                <a:solidFill>
                  <a:schemeClr val="tx1"/>
                </a:solidFill>
                <a:latin typeface="Arial" pitchFamily="34" charset="0"/>
              </a:defRPr>
            </a:lvl1pPr>
            <a:lvl2pPr marL="742950" indent="-285750" defTabSz="896938">
              <a:defRPr>
                <a:solidFill>
                  <a:schemeClr val="tx1"/>
                </a:solidFill>
                <a:latin typeface="Arial" pitchFamily="34" charset="0"/>
              </a:defRPr>
            </a:lvl2pPr>
            <a:lvl3pPr marL="1143000" indent="-228600" defTabSz="896938">
              <a:defRPr>
                <a:solidFill>
                  <a:schemeClr val="tx1"/>
                </a:solidFill>
                <a:latin typeface="Arial" pitchFamily="34" charset="0"/>
              </a:defRPr>
            </a:lvl3pPr>
            <a:lvl4pPr marL="1600200" indent="-228600" defTabSz="896938">
              <a:defRPr>
                <a:solidFill>
                  <a:schemeClr val="tx1"/>
                </a:solidFill>
                <a:latin typeface="Arial" pitchFamily="34" charset="0"/>
              </a:defRPr>
            </a:lvl4pPr>
            <a:lvl5pPr marL="2057400" indent="-228600" defTabSz="896938">
              <a:defRPr>
                <a:solidFill>
                  <a:schemeClr val="tx1"/>
                </a:solidFill>
                <a:latin typeface="Arial" pitchFamily="34" charset="0"/>
              </a:defRPr>
            </a:lvl5pPr>
            <a:lvl6pPr marL="2514600" indent="-228600" defTabSz="896938" fontAlgn="base">
              <a:spcBef>
                <a:spcPct val="0"/>
              </a:spcBef>
              <a:spcAft>
                <a:spcPct val="0"/>
              </a:spcAft>
              <a:defRPr>
                <a:solidFill>
                  <a:schemeClr val="tx1"/>
                </a:solidFill>
                <a:latin typeface="Arial" pitchFamily="34" charset="0"/>
              </a:defRPr>
            </a:lvl6pPr>
            <a:lvl7pPr marL="2971800" indent="-228600" defTabSz="896938" fontAlgn="base">
              <a:spcBef>
                <a:spcPct val="0"/>
              </a:spcBef>
              <a:spcAft>
                <a:spcPct val="0"/>
              </a:spcAft>
              <a:defRPr>
                <a:solidFill>
                  <a:schemeClr val="tx1"/>
                </a:solidFill>
                <a:latin typeface="Arial" pitchFamily="34" charset="0"/>
              </a:defRPr>
            </a:lvl7pPr>
            <a:lvl8pPr marL="3429000" indent="-228600" defTabSz="896938" fontAlgn="base">
              <a:spcBef>
                <a:spcPct val="0"/>
              </a:spcBef>
              <a:spcAft>
                <a:spcPct val="0"/>
              </a:spcAft>
              <a:defRPr>
                <a:solidFill>
                  <a:schemeClr val="tx1"/>
                </a:solidFill>
                <a:latin typeface="Arial" pitchFamily="34" charset="0"/>
              </a:defRPr>
            </a:lvl8pPr>
            <a:lvl9pPr marL="3886200" indent="-228600" defTabSz="896938" fontAlgn="base">
              <a:spcBef>
                <a:spcPct val="0"/>
              </a:spcBef>
              <a:spcAft>
                <a:spcPct val="0"/>
              </a:spcAft>
              <a:defRPr>
                <a:solidFill>
                  <a:schemeClr val="tx1"/>
                </a:solidFill>
                <a:latin typeface="Arial" pitchFamily="34" charset="0"/>
              </a:defRPr>
            </a:lvl9pPr>
          </a:lstStyle>
          <a:p>
            <a:endParaRPr lang="el-GR" altLang="el-GR" sz="800">
              <a:ea typeface="MS PGothic" pitchFamily="34" charset="-128"/>
              <a:cs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fld id="{4C03235D-8E55-489F-95F5-4C96F62AAB14}" type="slidenum">
              <a:rPr lang="el-GR" altLang="el-GR" smtClean="0">
                <a:latin typeface="Arial" pitchFamily="34" charset="0"/>
              </a:rPr>
              <a:pPr eaLnBrk="1" hangingPunct="1"/>
              <a:t>38</a:t>
            </a:fld>
            <a:endParaRPr lang="el-GR" altLang="el-GR" smtClean="0">
              <a:latin typeface="Arial" pitchFamily="34" charset="0"/>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xfrm>
            <a:off x="685800" y="4343400"/>
            <a:ext cx="5486400" cy="4686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b="1" smtClean="0"/>
          </a:p>
        </p:txBody>
      </p:sp>
      <p:sp>
        <p:nvSpPr>
          <p:cNvPr id="65541" name="Text Box 4"/>
          <p:cNvSpPr txBox="1">
            <a:spLocks noChangeArrowheads="1"/>
          </p:cNvSpPr>
          <p:nvPr/>
        </p:nvSpPr>
        <p:spPr bwMode="auto">
          <a:xfrm>
            <a:off x="5827713" y="1447800"/>
            <a:ext cx="1030287" cy="2524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89915" tIns="44955" rIns="89915" bIns="44955">
            <a:spAutoFit/>
          </a:bodyPr>
          <a:lstStyle>
            <a:lvl1pPr defTabSz="900113" eaLnBrk="0" hangingPunct="0">
              <a:defRPr>
                <a:solidFill>
                  <a:schemeClr val="tx1"/>
                </a:solidFill>
                <a:latin typeface="Verdana" pitchFamily="34" charset="0"/>
              </a:defRPr>
            </a:lvl1pPr>
            <a:lvl2pPr marL="742950" indent="-285750" defTabSz="900113" eaLnBrk="0" hangingPunct="0">
              <a:defRPr>
                <a:solidFill>
                  <a:schemeClr val="tx1"/>
                </a:solidFill>
                <a:latin typeface="Verdana" pitchFamily="34" charset="0"/>
              </a:defRPr>
            </a:lvl2pPr>
            <a:lvl3pPr marL="1143000" indent="-228600" defTabSz="900113" eaLnBrk="0" hangingPunct="0">
              <a:defRPr>
                <a:solidFill>
                  <a:schemeClr val="tx1"/>
                </a:solidFill>
                <a:latin typeface="Verdana" pitchFamily="34" charset="0"/>
              </a:defRPr>
            </a:lvl3pPr>
            <a:lvl4pPr marL="1600200" indent="-228600" defTabSz="900113" eaLnBrk="0" hangingPunct="0">
              <a:defRPr>
                <a:solidFill>
                  <a:schemeClr val="tx1"/>
                </a:solidFill>
                <a:latin typeface="Verdana" pitchFamily="34" charset="0"/>
              </a:defRPr>
            </a:lvl4pPr>
            <a:lvl5pPr marL="2057400" indent="-228600" defTabSz="900113" eaLnBrk="0" hangingPunct="0">
              <a:defRPr>
                <a:solidFill>
                  <a:schemeClr val="tx1"/>
                </a:solidFill>
                <a:latin typeface="Verdana" pitchFamily="34" charset="0"/>
              </a:defRPr>
            </a:lvl5pPr>
            <a:lvl6pPr marL="2514600" indent="-228600" defTabSz="900113" eaLnBrk="0" fontAlgn="base" hangingPunct="0">
              <a:spcBef>
                <a:spcPct val="0"/>
              </a:spcBef>
              <a:spcAft>
                <a:spcPct val="0"/>
              </a:spcAft>
              <a:defRPr>
                <a:solidFill>
                  <a:schemeClr val="tx1"/>
                </a:solidFill>
                <a:latin typeface="Verdana" pitchFamily="34" charset="0"/>
              </a:defRPr>
            </a:lvl6pPr>
            <a:lvl7pPr marL="2971800" indent="-228600" defTabSz="900113" eaLnBrk="0" fontAlgn="base" hangingPunct="0">
              <a:spcBef>
                <a:spcPct val="0"/>
              </a:spcBef>
              <a:spcAft>
                <a:spcPct val="0"/>
              </a:spcAft>
              <a:defRPr>
                <a:solidFill>
                  <a:schemeClr val="tx1"/>
                </a:solidFill>
                <a:latin typeface="Verdana" pitchFamily="34" charset="0"/>
              </a:defRPr>
            </a:lvl7pPr>
            <a:lvl8pPr marL="3429000" indent="-228600" defTabSz="900113" eaLnBrk="0" fontAlgn="base" hangingPunct="0">
              <a:spcBef>
                <a:spcPct val="0"/>
              </a:spcBef>
              <a:spcAft>
                <a:spcPct val="0"/>
              </a:spcAft>
              <a:defRPr>
                <a:solidFill>
                  <a:schemeClr val="tx1"/>
                </a:solidFill>
                <a:latin typeface="Verdana" pitchFamily="34" charset="0"/>
              </a:defRPr>
            </a:lvl8pPr>
            <a:lvl9pPr marL="3886200" indent="-228600" defTabSz="900113" eaLnBrk="0" fontAlgn="base" hangingPunct="0">
              <a:spcBef>
                <a:spcPct val="0"/>
              </a:spcBef>
              <a:spcAft>
                <a:spcPct val="0"/>
              </a:spcAft>
              <a:defRPr>
                <a:solidFill>
                  <a:schemeClr val="tx1"/>
                </a:solidFill>
                <a:latin typeface="Verdana" pitchFamily="34" charset="0"/>
              </a:defRPr>
            </a:lvl9pPr>
          </a:lstStyle>
          <a:p>
            <a:pPr eaLnBrk="1" hangingPunct="1"/>
            <a:endParaRPr lang="el-GR" altLang="el-GR" sz="1000">
              <a:latin typeface="Arial" pitchFamily="34" charset="0"/>
              <a:ea typeface="MS PGothic" pitchFamily="34" charset="-128"/>
            </a:endParaRPr>
          </a:p>
        </p:txBody>
      </p:sp>
      <p:sp>
        <p:nvSpPr>
          <p:cNvPr id="65542" name="Text Box 5"/>
          <p:cNvSpPr txBox="1">
            <a:spLocks noChangeArrowheads="1"/>
          </p:cNvSpPr>
          <p:nvPr/>
        </p:nvSpPr>
        <p:spPr bwMode="auto">
          <a:xfrm>
            <a:off x="38100" y="4857750"/>
            <a:ext cx="698500" cy="2222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89915" tIns="44955" rIns="89915" bIns="44955">
            <a:spAutoFit/>
          </a:bodyPr>
          <a:lstStyle>
            <a:lvl1pPr defTabSz="900113" eaLnBrk="0" hangingPunct="0">
              <a:defRPr>
                <a:solidFill>
                  <a:schemeClr val="tx1"/>
                </a:solidFill>
                <a:latin typeface="Verdana" pitchFamily="34" charset="0"/>
              </a:defRPr>
            </a:lvl1pPr>
            <a:lvl2pPr marL="742950" indent="-285750" defTabSz="900113" eaLnBrk="0" hangingPunct="0">
              <a:defRPr>
                <a:solidFill>
                  <a:schemeClr val="tx1"/>
                </a:solidFill>
                <a:latin typeface="Verdana" pitchFamily="34" charset="0"/>
              </a:defRPr>
            </a:lvl2pPr>
            <a:lvl3pPr marL="1143000" indent="-228600" defTabSz="900113" eaLnBrk="0" hangingPunct="0">
              <a:defRPr>
                <a:solidFill>
                  <a:schemeClr val="tx1"/>
                </a:solidFill>
                <a:latin typeface="Verdana" pitchFamily="34" charset="0"/>
              </a:defRPr>
            </a:lvl3pPr>
            <a:lvl4pPr marL="1600200" indent="-228600" defTabSz="900113" eaLnBrk="0" hangingPunct="0">
              <a:defRPr>
                <a:solidFill>
                  <a:schemeClr val="tx1"/>
                </a:solidFill>
                <a:latin typeface="Verdana" pitchFamily="34" charset="0"/>
              </a:defRPr>
            </a:lvl4pPr>
            <a:lvl5pPr marL="2057400" indent="-228600" defTabSz="900113" eaLnBrk="0" hangingPunct="0">
              <a:defRPr>
                <a:solidFill>
                  <a:schemeClr val="tx1"/>
                </a:solidFill>
                <a:latin typeface="Verdana" pitchFamily="34" charset="0"/>
              </a:defRPr>
            </a:lvl5pPr>
            <a:lvl6pPr marL="2514600" indent="-228600" defTabSz="900113" eaLnBrk="0" fontAlgn="base" hangingPunct="0">
              <a:spcBef>
                <a:spcPct val="0"/>
              </a:spcBef>
              <a:spcAft>
                <a:spcPct val="0"/>
              </a:spcAft>
              <a:defRPr>
                <a:solidFill>
                  <a:schemeClr val="tx1"/>
                </a:solidFill>
                <a:latin typeface="Verdana" pitchFamily="34" charset="0"/>
              </a:defRPr>
            </a:lvl6pPr>
            <a:lvl7pPr marL="2971800" indent="-228600" defTabSz="900113" eaLnBrk="0" fontAlgn="base" hangingPunct="0">
              <a:spcBef>
                <a:spcPct val="0"/>
              </a:spcBef>
              <a:spcAft>
                <a:spcPct val="0"/>
              </a:spcAft>
              <a:defRPr>
                <a:solidFill>
                  <a:schemeClr val="tx1"/>
                </a:solidFill>
                <a:latin typeface="Verdana" pitchFamily="34" charset="0"/>
              </a:defRPr>
            </a:lvl7pPr>
            <a:lvl8pPr marL="3429000" indent="-228600" defTabSz="900113" eaLnBrk="0" fontAlgn="base" hangingPunct="0">
              <a:spcBef>
                <a:spcPct val="0"/>
              </a:spcBef>
              <a:spcAft>
                <a:spcPct val="0"/>
              </a:spcAft>
              <a:defRPr>
                <a:solidFill>
                  <a:schemeClr val="tx1"/>
                </a:solidFill>
                <a:latin typeface="Verdana" pitchFamily="34" charset="0"/>
              </a:defRPr>
            </a:lvl8pPr>
            <a:lvl9pPr marL="3886200" indent="-228600" defTabSz="900113" eaLnBrk="0" fontAlgn="base" hangingPunct="0">
              <a:spcBef>
                <a:spcPct val="0"/>
              </a:spcBef>
              <a:spcAft>
                <a:spcPct val="0"/>
              </a:spcAft>
              <a:defRPr>
                <a:solidFill>
                  <a:schemeClr val="tx1"/>
                </a:solidFill>
                <a:latin typeface="Verdana" pitchFamily="34" charset="0"/>
              </a:defRPr>
            </a:lvl9pPr>
          </a:lstStyle>
          <a:p>
            <a:pPr eaLnBrk="1" hangingPunct="1"/>
            <a:endParaRPr lang="el-GR" altLang="el-GR" sz="800">
              <a:latin typeface="Arial" pitchFamily="34" charset="0"/>
              <a:ea typeface="MS PGothic"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7"/>
          <p:cNvSpPr>
            <a:spLocks noGrp="1" noChangeArrowheads="1"/>
          </p:cNvSpPr>
          <p:nvPr>
            <p:ph type="sldNum" sz="quarter" idx="5"/>
          </p:nvPr>
        </p:nvSpPr>
        <p:spPr>
          <a:ln/>
        </p:spPr>
        <p:txBody>
          <a:bodyPr/>
          <a:lstStyle/>
          <a:p>
            <a:fld id="{08CCAB60-8711-4724-8EDC-9D537F7B83A6}" type="slidenum">
              <a:rPr lang="el-GR" altLang="el-GR"/>
              <a:pPr/>
              <a:t>8</a:t>
            </a:fld>
            <a:endParaRPr lang="el-GR" altLang="el-GR"/>
          </a:p>
        </p:txBody>
      </p:sp>
      <p:sp>
        <p:nvSpPr>
          <p:cNvPr id="176130" name="Rectangle 2"/>
          <p:cNvSpPr>
            <a:spLocks noGrp="1" noRot="1" noChangeAspect="1" noChangeArrowheads="1" noTextEdit="1"/>
          </p:cNvSpPr>
          <p:nvPr>
            <p:ph type="sldImg"/>
          </p:nvPr>
        </p:nvSpPr>
        <p:spPr>
          <a:ln/>
        </p:spPr>
      </p:sp>
      <p:sp>
        <p:nvSpPr>
          <p:cNvPr id="176131" name="Rectangle 3"/>
          <p:cNvSpPr>
            <a:spLocks noGrp="1" noChangeArrowheads="1"/>
          </p:cNvSpPr>
          <p:nvPr>
            <p:ph type="body" idx="1"/>
          </p:nvPr>
        </p:nvSpPr>
        <p:spPr>
          <a:xfrm>
            <a:off x="685800" y="4343400"/>
            <a:ext cx="5335588" cy="4724400"/>
          </a:xfrm>
        </p:spPr>
        <p:txBody>
          <a:bodyPr/>
          <a:lstStyle/>
          <a:p>
            <a:endParaRPr lang="el-GR" altLang="el-GR" b="1"/>
          </a:p>
        </p:txBody>
      </p:sp>
      <p:sp>
        <p:nvSpPr>
          <p:cNvPr id="176132" name="Text Box 4"/>
          <p:cNvSpPr txBox="1">
            <a:spLocks noChangeArrowheads="1"/>
          </p:cNvSpPr>
          <p:nvPr/>
        </p:nvSpPr>
        <p:spPr bwMode="auto">
          <a:xfrm>
            <a:off x="5803900" y="2405063"/>
            <a:ext cx="1054100" cy="2492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399" tIns="44698" rIns="89399" bIns="44698">
            <a:spAutoFit/>
          </a:bodyPr>
          <a:lstStyle>
            <a:lvl1pPr defTabSz="896938">
              <a:defRPr>
                <a:solidFill>
                  <a:schemeClr val="tx1"/>
                </a:solidFill>
                <a:latin typeface="Arial" pitchFamily="34" charset="0"/>
              </a:defRPr>
            </a:lvl1pPr>
            <a:lvl2pPr marL="447675" defTabSz="896938">
              <a:defRPr>
                <a:solidFill>
                  <a:schemeClr val="tx1"/>
                </a:solidFill>
                <a:latin typeface="Arial" pitchFamily="34" charset="0"/>
              </a:defRPr>
            </a:lvl2pPr>
            <a:lvl3pPr marL="896938" defTabSz="896938">
              <a:defRPr>
                <a:solidFill>
                  <a:schemeClr val="tx1"/>
                </a:solidFill>
                <a:latin typeface="Arial" pitchFamily="34" charset="0"/>
              </a:defRPr>
            </a:lvl3pPr>
            <a:lvl4pPr marL="1343025" defTabSz="896938">
              <a:defRPr>
                <a:solidFill>
                  <a:schemeClr val="tx1"/>
                </a:solidFill>
                <a:latin typeface="Arial" pitchFamily="34" charset="0"/>
              </a:defRPr>
            </a:lvl4pPr>
            <a:lvl5pPr marL="1790700" defTabSz="896938">
              <a:defRPr>
                <a:solidFill>
                  <a:schemeClr val="tx1"/>
                </a:solidFill>
                <a:latin typeface="Arial" pitchFamily="34" charset="0"/>
              </a:defRPr>
            </a:lvl5pPr>
            <a:lvl6pPr marL="2247900" defTabSz="896938" fontAlgn="base">
              <a:spcBef>
                <a:spcPct val="0"/>
              </a:spcBef>
              <a:spcAft>
                <a:spcPct val="0"/>
              </a:spcAft>
              <a:defRPr>
                <a:solidFill>
                  <a:schemeClr val="tx1"/>
                </a:solidFill>
                <a:latin typeface="Arial" pitchFamily="34" charset="0"/>
              </a:defRPr>
            </a:lvl6pPr>
            <a:lvl7pPr marL="2705100" defTabSz="896938" fontAlgn="base">
              <a:spcBef>
                <a:spcPct val="0"/>
              </a:spcBef>
              <a:spcAft>
                <a:spcPct val="0"/>
              </a:spcAft>
              <a:defRPr>
                <a:solidFill>
                  <a:schemeClr val="tx1"/>
                </a:solidFill>
                <a:latin typeface="Arial" pitchFamily="34" charset="0"/>
              </a:defRPr>
            </a:lvl7pPr>
            <a:lvl8pPr marL="3162300" defTabSz="896938" fontAlgn="base">
              <a:spcBef>
                <a:spcPct val="0"/>
              </a:spcBef>
              <a:spcAft>
                <a:spcPct val="0"/>
              </a:spcAft>
              <a:defRPr>
                <a:solidFill>
                  <a:schemeClr val="tx1"/>
                </a:solidFill>
                <a:latin typeface="Arial" pitchFamily="34" charset="0"/>
              </a:defRPr>
            </a:lvl8pPr>
            <a:lvl9pPr marL="3619500" defTabSz="896938" fontAlgn="base">
              <a:spcBef>
                <a:spcPct val="0"/>
              </a:spcBef>
              <a:spcAft>
                <a:spcPct val="0"/>
              </a:spcAft>
              <a:defRPr>
                <a:solidFill>
                  <a:schemeClr val="tx1"/>
                </a:solidFill>
                <a:latin typeface="Arial" pitchFamily="34" charset="0"/>
              </a:defRPr>
            </a:lvl9pPr>
          </a:lstStyle>
          <a:p>
            <a:endParaRPr lang="el-GR" altLang="el-GR" sz="1000"/>
          </a:p>
        </p:txBody>
      </p:sp>
      <p:sp>
        <p:nvSpPr>
          <p:cNvPr id="176133" name="Text Box 5"/>
          <p:cNvSpPr txBox="1">
            <a:spLocks noChangeArrowheads="1"/>
          </p:cNvSpPr>
          <p:nvPr/>
        </p:nvSpPr>
        <p:spPr bwMode="auto">
          <a:xfrm rot="10810184" flipV="1">
            <a:off x="5816600" y="1146175"/>
            <a:ext cx="1054100" cy="2492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412" tIns="44706" rIns="89412" bIns="44706">
            <a:spAutoFit/>
          </a:bodyPr>
          <a:lstStyle>
            <a:lvl1pPr defTabSz="895350">
              <a:defRPr>
                <a:solidFill>
                  <a:schemeClr val="tx1"/>
                </a:solidFill>
                <a:latin typeface="Arial" pitchFamily="34" charset="0"/>
              </a:defRPr>
            </a:lvl1pPr>
            <a:lvl2pPr marL="447675" defTabSz="895350">
              <a:defRPr>
                <a:solidFill>
                  <a:schemeClr val="tx1"/>
                </a:solidFill>
                <a:latin typeface="Arial" pitchFamily="34" charset="0"/>
              </a:defRPr>
            </a:lvl2pPr>
            <a:lvl3pPr marL="895350" defTabSz="895350">
              <a:defRPr>
                <a:solidFill>
                  <a:schemeClr val="tx1"/>
                </a:solidFill>
                <a:latin typeface="Arial" pitchFamily="34" charset="0"/>
              </a:defRPr>
            </a:lvl3pPr>
            <a:lvl4pPr marL="1343025" defTabSz="895350">
              <a:defRPr>
                <a:solidFill>
                  <a:schemeClr val="tx1"/>
                </a:solidFill>
                <a:latin typeface="Arial" pitchFamily="34" charset="0"/>
              </a:defRPr>
            </a:lvl4pPr>
            <a:lvl5pPr marL="1790700" defTabSz="895350">
              <a:defRPr>
                <a:solidFill>
                  <a:schemeClr val="tx1"/>
                </a:solidFill>
                <a:latin typeface="Arial" pitchFamily="34" charset="0"/>
              </a:defRPr>
            </a:lvl5pPr>
            <a:lvl6pPr marL="2247900" defTabSz="895350" fontAlgn="base">
              <a:spcBef>
                <a:spcPct val="0"/>
              </a:spcBef>
              <a:spcAft>
                <a:spcPct val="0"/>
              </a:spcAft>
              <a:defRPr>
                <a:solidFill>
                  <a:schemeClr val="tx1"/>
                </a:solidFill>
                <a:latin typeface="Arial" pitchFamily="34" charset="0"/>
              </a:defRPr>
            </a:lvl6pPr>
            <a:lvl7pPr marL="2705100" defTabSz="895350" fontAlgn="base">
              <a:spcBef>
                <a:spcPct val="0"/>
              </a:spcBef>
              <a:spcAft>
                <a:spcPct val="0"/>
              </a:spcAft>
              <a:defRPr>
                <a:solidFill>
                  <a:schemeClr val="tx1"/>
                </a:solidFill>
                <a:latin typeface="Arial" pitchFamily="34" charset="0"/>
              </a:defRPr>
            </a:lvl7pPr>
            <a:lvl8pPr marL="3162300" defTabSz="895350" fontAlgn="base">
              <a:spcBef>
                <a:spcPct val="0"/>
              </a:spcBef>
              <a:spcAft>
                <a:spcPct val="0"/>
              </a:spcAft>
              <a:defRPr>
                <a:solidFill>
                  <a:schemeClr val="tx1"/>
                </a:solidFill>
                <a:latin typeface="Arial" pitchFamily="34" charset="0"/>
              </a:defRPr>
            </a:lvl8pPr>
            <a:lvl9pPr marL="3619500" defTabSz="895350" fontAlgn="base">
              <a:spcBef>
                <a:spcPct val="0"/>
              </a:spcBef>
              <a:spcAft>
                <a:spcPct val="0"/>
              </a:spcAft>
              <a:defRPr>
                <a:solidFill>
                  <a:schemeClr val="tx1"/>
                </a:solidFill>
                <a:latin typeface="Arial" pitchFamily="34" charset="0"/>
              </a:defRPr>
            </a:lvl9pPr>
          </a:lstStyle>
          <a:p>
            <a:endParaRPr lang="el-GR" altLang="el-GR" sz="1000"/>
          </a:p>
        </p:txBody>
      </p:sp>
      <p:sp>
        <p:nvSpPr>
          <p:cNvPr id="176134" name="Text Box 6"/>
          <p:cNvSpPr txBox="1">
            <a:spLocks noChangeArrowheads="1"/>
          </p:cNvSpPr>
          <p:nvPr/>
        </p:nvSpPr>
        <p:spPr bwMode="auto">
          <a:xfrm>
            <a:off x="19050" y="7815263"/>
            <a:ext cx="609600" cy="2190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27406" tIns="44698" rIns="27406" bIns="44698">
            <a:spAutoFit/>
          </a:bodyPr>
          <a:lstStyle>
            <a:lvl1pPr defTabSz="896938">
              <a:defRPr>
                <a:solidFill>
                  <a:schemeClr val="tx1"/>
                </a:solidFill>
                <a:latin typeface="Arial" pitchFamily="34" charset="0"/>
              </a:defRPr>
            </a:lvl1pPr>
            <a:lvl2pPr marL="447675" defTabSz="896938">
              <a:defRPr>
                <a:solidFill>
                  <a:schemeClr val="tx1"/>
                </a:solidFill>
                <a:latin typeface="Arial" pitchFamily="34" charset="0"/>
              </a:defRPr>
            </a:lvl2pPr>
            <a:lvl3pPr marL="896938" defTabSz="896938">
              <a:defRPr>
                <a:solidFill>
                  <a:schemeClr val="tx1"/>
                </a:solidFill>
                <a:latin typeface="Arial" pitchFamily="34" charset="0"/>
              </a:defRPr>
            </a:lvl3pPr>
            <a:lvl4pPr marL="1343025" defTabSz="896938">
              <a:defRPr>
                <a:solidFill>
                  <a:schemeClr val="tx1"/>
                </a:solidFill>
                <a:latin typeface="Arial" pitchFamily="34" charset="0"/>
              </a:defRPr>
            </a:lvl4pPr>
            <a:lvl5pPr marL="1790700" defTabSz="896938">
              <a:defRPr>
                <a:solidFill>
                  <a:schemeClr val="tx1"/>
                </a:solidFill>
                <a:latin typeface="Arial" pitchFamily="34" charset="0"/>
              </a:defRPr>
            </a:lvl5pPr>
            <a:lvl6pPr marL="2247900" defTabSz="896938" fontAlgn="base">
              <a:spcBef>
                <a:spcPct val="0"/>
              </a:spcBef>
              <a:spcAft>
                <a:spcPct val="0"/>
              </a:spcAft>
              <a:defRPr>
                <a:solidFill>
                  <a:schemeClr val="tx1"/>
                </a:solidFill>
                <a:latin typeface="Arial" pitchFamily="34" charset="0"/>
              </a:defRPr>
            </a:lvl6pPr>
            <a:lvl7pPr marL="2705100" defTabSz="896938" fontAlgn="base">
              <a:spcBef>
                <a:spcPct val="0"/>
              </a:spcBef>
              <a:spcAft>
                <a:spcPct val="0"/>
              </a:spcAft>
              <a:defRPr>
                <a:solidFill>
                  <a:schemeClr val="tx1"/>
                </a:solidFill>
                <a:latin typeface="Arial" pitchFamily="34" charset="0"/>
              </a:defRPr>
            </a:lvl7pPr>
            <a:lvl8pPr marL="3162300" defTabSz="896938" fontAlgn="base">
              <a:spcBef>
                <a:spcPct val="0"/>
              </a:spcBef>
              <a:spcAft>
                <a:spcPct val="0"/>
              </a:spcAft>
              <a:defRPr>
                <a:solidFill>
                  <a:schemeClr val="tx1"/>
                </a:solidFill>
                <a:latin typeface="Arial" pitchFamily="34" charset="0"/>
              </a:defRPr>
            </a:lvl8pPr>
            <a:lvl9pPr marL="3619500" defTabSz="896938" fontAlgn="base">
              <a:spcBef>
                <a:spcPct val="0"/>
              </a:spcBef>
              <a:spcAft>
                <a:spcPct val="0"/>
              </a:spcAft>
              <a:defRPr>
                <a:solidFill>
                  <a:schemeClr val="tx1"/>
                </a:solidFill>
                <a:latin typeface="Arial" pitchFamily="34" charset="0"/>
              </a:defRPr>
            </a:lvl9pPr>
          </a:lstStyle>
          <a:p>
            <a:endParaRPr lang="el-GR" altLang="el-GR" sz="800"/>
          </a:p>
        </p:txBody>
      </p:sp>
      <p:sp>
        <p:nvSpPr>
          <p:cNvPr id="176135" name="Text Box 7"/>
          <p:cNvSpPr txBox="1">
            <a:spLocks noChangeArrowheads="1"/>
          </p:cNvSpPr>
          <p:nvPr/>
        </p:nvSpPr>
        <p:spPr bwMode="auto">
          <a:xfrm rot="10810184" flipV="1">
            <a:off x="22225" y="5688013"/>
            <a:ext cx="715963" cy="2190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27406" tIns="44706" rIns="27406" bIns="44706">
            <a:spAutoFit/>
          </a:bodyPr>
          <a:lstStyle>
            <a:lvl1pPr defTabSz="895350">
              <a:defRPr>
                <a:solidFill>
                  <a:schemeClr val="tx1"/>
                </a:solidFill>
                <a:latin typeface="Arial" pitchFamily="34" charset="0"/>
              </a:defRPr>
            </a:lvl1pPr>
            <a:lvl2pPr marL="447675" defTabSz="895350">
              <a:defRPr>
                <a:solidFill>
                  <a:schemeClr val="tx1"/>
                </a:solidFill>
                <a:latin typeface="Arial" pitchFamily="34" charset="0"/>
              </a:defRPr>
            </a:lvl2pPr>
            <a:lvl3pPr marL="895350" defTabSz="895350">
              <a:defRPr>
                <a:solidFill>
                  <a:schemeClr val="tx1"/>
                </a:solidFill>
                <a:latin typeface="Arial" pitchFamily="34" charset="0"/>
              </a:defRPr>
            </a:lvl3pPr>
            <a:lvl4pPr marL="1343025" defTabSz="895350">
              <a:defRPr>
                <a:solidFill>
                  <a:schemeClr val="tx1"/>
                </a:solidFill>
                <a:latin typeface="Arial" pitchFamily="34" charset="0"/>
              </a:defRPr>
            </a:lvl4pPr>
            <a:lvl5pPr marL="1790700" defTabSz="895350">
              <a:defRPr>
                <a:solidFill>
                  <a:schemeClr val="tx1"/>
                </a:solidFill>
                <a:latin typeface="Arial" pitchFamily="34" charset="0"/>
              </a:defRPr>
            </a:lvl5pPr>
            <a:lvl6pPr marL="2247900" defTabSz="895350" fontAlgn="base">
              <a:spcBef>
                <a:spcPct val="0"/>
              </a:spcBef>
              <a:spcAft>
                <a:spcPct val="0"/>
              </a:spcAft>
              <a:defRPr>
                <a:solidFill>
                  <a:schemeClr val="tx1"/>
                </a:solidFill>
                <a:latin typeface="Arial" pitchFamily="34" charset="0"/>
              </a:defRPr>
            </a:lvl6pPr>
            <a:lvl7pPr marL="2705100" defTabSz="895350" fontAlgn="base">
              <a:spcBef>
                <a:spcPct val="0"/>
              </a:spcBef>
              <a:spcAft>
                <a:spcPct val="0"/>
              </a:spcAft>
              <a:defRPr>
                <a:solidFill>
                  <a:schemeClr val="tx1"/>
                </a:solidFill>
                <a:latin typeface="Arial" pitchFamily="34" charset="0"/>
              </a:defRPr>
            </a:lvl7pPr>
            <a:lvl8pPr marL="3162300" defTabSz="895350" fontAlgn="base">
              <a:spcBef>
                <a:spcPct val="0"/>
              </a:spcBef>
              <a:spcAft>
                <a:spcPct val="0"/>
              </a:spcAft>
              <a:defRPr>
                <a:solidFill>
                  <a:schemeClr val="tx1"/>
                </a:solidFill>
                <a:latin typeface="Arial" pitchFamily="34" charset="0"/>
              </a:defRPr>
            </a:lvl8pPr>
            <a:lvl9pPr marL="3619500" defTabSz="895350" fontAlgn="base">
              <a:spcBef>
                <a:spcPct val="0"/>
              </a:spcBef>
              <a:spcAft>
                <a:spcPct val="0"/>
              </a:spcAft>
              <a:defRPr>
                <a:solidFill>
                  <a:schemeClr val="tx1"/>
                </a:solidFill>
                <a:latin typeface="Arial" pitchFamily="34" charset="0"/>
              </a:defRPr>
            </a:lvl9pPr>
          </a:lstStyle>
          <a:p>
            <a:endParaRPr lang="el-GR" altLang="el-GR" sz="800"/>
          </a:p>
        </p:txBody>
      </p:sp>
      <p:sp>
        <p:nvSpPr>
          <p:cNvPr id="176136" name="Text Box 8"/>
          <p:cNvSpPr txBox="1">
            <a:spLocks noChangeArrowheads="1"/>
          </p:cNvSpPr>
          <p:nvPr/>
        </p:nvSpPr>
        <p:spPr bwMode="auto">
          <a:xfrm>
            <a:off x="5803900" y="3179763"/>
            <a:ext cx="1054100" cy="2492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399" tIns="44698" rIns="89399" bIns="44698">
            <a:spAutoFit/>
          </a:bodyPr>
          <a:lstStyle>
            <a:lvl1pPr defTabSz="896938">
              <a:defRPr>
                <a:solidFill>
                  <a:schemeClr val="tx1"/>
                </a:solidFill>
                <a:latin typeface="Arial" pitchFamily="34" charset="0"/>
              </a:defRPr>
            </a:lvl1pPr>
            <a:lvl2pPr marL="447675" defTabSz="896938">
              <a:defRPr>
                <a:solidFill>
                  <a:schemeClr val="tx1"/>
                </a:solidFill>
                <a:latin typeface="Arial" pitchFamily="34" charset="0"/>
              </a:defRPr>
            </a:lvl2pPr>
            <a:lvl3pPr marL="896938" defTabSz="896938">
              <a:defRPr>
                <a:solidFill>
                  <a:schemeClr val="tx1"/>
                </a:solidFill>
                <a:latin typeface="Arial" pitchFamily="34" charset="0"/>
              </a:defRPr>
            </a:lvl3pPr>
            <a:lvl4pPr marL="1343025" defTabSz="896938">
              <a:defRPr>
                <a:solidFill>
                  <a:schemeClr val="tx1"/>
                </a:solidFill>
                <a:latin typeface="Arial" pitchFamily="34" charset="0"/>
              </a:defRPr>
            </a:lvl4pPr>
            <a:lvl5pPr marL="1790700" defTabSz="896938">
              <a:defRPr>
                <a:solidFill>
                  <a:schemeClr val="tx1"/>
                </a:solidFill>
                <a:latin typeface="Arial" pitchFamily="34" charset="0"/>
              </a:defRPr>
            </a:lvl5pPr>
            <a:lvl6pPr marL="2247900" defTabSz="896938" fontAlgn="base">
              <a:spcBef>
                <a:spcPct val="0"/>
              </a:spcBef>
              <a:spcAft>
                <a:spcPct val="0"/>
              </a:spcAft>
              <a:defRPr>
                <a:solidFill>
                  <a:schemeClr val="tx1"/>
                </a:solidFill>
                <a:latin typeface="Arial" pitchFamily="34" charset="0"/>
              </a:defRPr>
            </a:lvl6pPr>
            <a:lvl7pPr marL="2705100" defTabSz="896938" fontAlgn="base">
              <a:spcBef>
                <a:spcPct val="0"/>
              </a:spcBef>
              <a:spcAft>
                <a:spcPct val="0"/>
              </a:spcAft>
              <a:defRPr>
                <a:solidFill>
                  <a:schemeClr val="tx1"/>
                </a:solidFill>
                <a:latin typeface="Arial" pitchFamily="34" charset="0"/>
              </a:defRPr>
            </a:lvl7pPr>
            <a:lvl8pPr marL="3162300" defTabSz="896938" fontAlgn="base">
              <a:spcBef>
                <a:spcPct val="0"/>
              </a:spcBef>
              <a:spcAft>
                <a:spcPct val="0"/>
              </a:spcAft>
              <a:defRPr>
                <a:solidFill>
                  <a:schemeClr val="tx1"/>
                </a:solidFill>
                <a:latin typeface="Arial" pitchFamily="34" charset="0"/>
              </a:defRPr>
            </a:lvl8pPr>
            <a:lvl9pPr marL="3619500" defTabSz="896938" fontAlgn="base">
              <a:spcBef>
                <a:spcPct val="0"/>
              </a:spcBef>
              <a:spcAft>
                <a:spcPct val="0"/>
              </a:spcAft>
              <a:defRPr>
                <a:solidFill>
                  <a:schemeClr val="tx1"/>
                </a:solidFill>
                <a:latin typeface="Arial" pitchFamily="34" charset="0"/>
              </a:defRPr>
            </a:lvl9pPr>
          </a:lstStyle>
          <a:p>
            <a:endParaRPr lang="el-GR" altLang="el-GR" sz="10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51D6E7-059F-45CB-9DFE-4C0071A28FAA}" type="slidenum">
              <a:rPr lang="el-GR" altLang="el-GR"/>
              <a:pPr/>
              <a:t>39</a:t>
            </a:fld>
            <a:endParaRPr lang="el-GR" altLang="el-GR"/>
          </a:p>
        </p:txBody>
      </p:sp>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p:txBody>
          <a:bodyPr/>
          <a:lstStyle/>
          <a:p>
            <a:endParaRPr lang="el-GR" alt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7"/>
          <p:cNvSpPr>
            <a:spLocks noGrp="1" noChangeArrowheads="1"/>
          </p:cNvSpPr>
          <p:nvPr>
            <p:ph type="sldNum" sz="quarter" idx="5"/>
          </p:nvPr>
        </p:nvSpPr>
        <p:spPr>
          <a:ln/>
        </p:spPr>
        <p:txBody>
          <a:bodyPr/>
          <a:lstStyle/>
          <a:p>
            <a:fld id="{A15BB8C7-F28D-484D-AEC6-C29FC6C06E25}" type="slidenum">
              <a:rPr lang="el-GR" altLang="el-GR"/>
              <a:pPr/>
              <a:t>9</a:t>
            </a:fld>
            <a:endParaRPr lang="el-GR" altLang="el-GR"/>
          </a:p>
        </p:txBody>
      </p:sp>
      <p:sp>
        <p:nvSpPr>
          <p:cNvPr id="17920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r"/>
            <a:fld id="{92E30DD5-DAD7-4F67-A927-CBE70D470563}" type="slidenum">
              <a:rPr lang="el-GR" altLang="el-GR" sz="1200"/>
              <a:pPr algn="r"/>
              <a:t>9</a:t>
            </a:fld>
            <a:endParaRPr lang="el-GR" altLang="el-GR" sz="1200"/>
          </a:p>
        </p:txBody>
      </p:sp>
      <p:sp>
        <p:nvSpPr>
          <p:cNvPr id="179203" name="Rectangle 2"/>
          <p:cNvSpPr>
            <a:spLocks noGrp="1" noRot="1" noChangeAspect="1" noChangeArrowheads="1" noTextEdit="1"/>
          </p:cNvSpPr>
          <p:nvPr>
            <p:ph type="sldImg"/>
          </p:nvPr>
        </p:nvSpPr>
        <p:spPr>
          <a:ln/>
        </p:spPr>
      </p:sp>
      <p:sp>
        <p:nvSpPr>
          <p:cNvPr id="179204" name="Rectangle 3"/>
          <p:cNvSpPr>
            <a:spLocks noGrp="1" noChangeArrowheads="1"/>
          </p:cNvSpPr>
          <p:nvPr>
            <p:ph type="body" idx="1"/>
          </p:nvPr>
        </p:nvSpPr>
        <p:spPr>
          <a:xfrm>
            <a:off x="685800" y="4343400"/>
            <a:ext cx="5486400" cy="4648200"/>
          </a:xfrm>
        </p:spPr>
        <p:txBody>
          <a:bodyPr/>
          <a:lstStyle/>
          <a:p>
            <a:endParaRPr lang="el-GR" altLang="el-GR" b="1"/>
          </a:p>
        </p:txBody>
      </p:sp>
      <p:sp>
        <p:nvSpPr>
          <p:cNvPr id="179205" name="Text Box 4"/>
          <p:cNvSpPr txBox="1">
            <a:spLocks noChangeArrowheads="1"/>
          </p:cNvSpPr>
          <p:nvPr/>
        </p:nvSpPr>
        <p:spPr bwMode="auto">
          <a:xfrm>
            <a:off x="0" y="5221288"/>
            <a:ext cx="703263" cy="220662"/>
          </a:xfrm>
          <a:prstGeom prst="rect">
            <a:avLst/>
          </a:prstGeom>
          <a:solidFill>
            <a:schemeClr val="bg1"/>
          </a:solidFill>
          <a:ln w="9525">
            <a:solidFill>
              <a:schemeClr val="tx1"/>
            </a:solidFill>
            <a:miter lim="800000"/>
            <a:headEnd/>
            <a:tailEnd/>
          </a:ln>
        </p:spPr>
        <p:txBody>
          <a:bodyPr lIns="90440" tIns="45219" rIns="90440" bIns="45219">
            <a:spAutoFit/>
          </a:bodyPr>
          <a:lstStyle>
            <a:lvl1pPr defTabSz="908050">
              <a:defRPr>
                <a:solidFill>
                  <a:schemeClr val="tx1"/>
                </a:solidFill>
                <a:latin typeface="Arial" pitchFamily="34" charset="0"/>
              </a:defRPr>
            </a:lvl1pPr>
            <a:lvl2pPr marL="742950" indent="-285750" defTabSz="908050">
              <a:defRPr>
                <a:solidFill>
                  <a:schemeClr val="tx1"/>
                </a:solidFill>
                <a:latin typeface="Arial" pitchFamily="34" charset="0"/>
              </a:defRPr>
            </a:lvl2pPr>
            <a:lvl3pPr marL="1143000" indent="-228600" defTabSz="908050">
              <a:defRPr>
                <a:solidFill>
                  <a:schemeClr val="tx1"/>
                </a:solidFill>
                <a:latin typeface="Arial" pitchFamily="34" charset="0"/>
              </a:defRPr>
            </a:lvl3pPr>
            <a:lvl4pPr marL="1600200" indent="-228600" defTabSz="908050">
              <a:defRPr>
                <a:solidFill>
                  <a:schemeClr val="tx1"/>
                </a:solidFill>
                <a:latin typeface="Arial" pitchFamily="34" charset="0"/>
              </a:defRPr>
            </a:lvl4pPr>
            <a:lvl5pPr marL="2057400" indent="-228600" defTabSz="908050">
              <a:defRPr>
                <a:solidFill>
                  <a:schemeClr val="tx1"/>
                </a:solidFill>
                <a:latin typeface="Arial" pitchFamily="34" charset="0"/>
              </a:defRPr>
            </a:lvl5pPr>
            <a:lvl6pPr marL="2514600" indent="-228600" defTabSz="908050" fontAlgn="base">
              <a:spcBef>
                <a:spcPct val="0"/>
              </a:spcBef>
              <a:spcAft>
                <a:spcPct val="0"/>
              </a:spcAft>
              <a:defRPr>
                <a:solidFill>
                  <a:schemeClr val="tx1"/>
                </a:solidFill>
                <a:latin typeface="Arial" pitchFamily="34" charset="0"/>
              </a:defRPr>
            </a:lvl6pPr>
            <a:lvl7pPr marL="2971800" indent="-228600" defTabSz="908050" fontAlgn="base">
              <a:spcBef>
                <a:spcPct val="0"/>
              </a:spcBef>
              <a:spcAft>
                <a:spcPct val="0"/>
              </a:spcAft>
              <a:defRPr>
                <a:solidFill>
                  <a:schemeClr val="tx1"/>
                </a:solidFill>
                <a:latin typeface="Arial" pitchFamily="34" charset="0"/>
              </a:defRPr>
            </a:lvl7pPr>
            <a:lvl8pPr marL="3429000" indent="-228600" defTabSz="908050" fontAlgn="base">
              <a:spcBef>
                <a:spcPct val="0"/>
              </a:spcBef>
              <a:spcAft>
                <a:spcPct val="0"/>
              </a:spcAft>
              <a:defRPr>
                <a:solidFill>
                  <a:schemeClr val="tx1"/>
                </a:solidFill>
                <a:latin typeface="Arial" pitchFamily="34" charset="0"/>
              </a:defRPr>
            </a:lvl8pPr>
            <a:lvl9pPr marL="3886200" indent="-228600" defTabSz="908050" fontAlgn="base">
              <a:spcBef>
                <a:spcPct val="0"/>
              </a:spcBef>
              <a:spcAft>
                <a:spcPct val="0"/>
              </a:spcAft>
              <a:defRPr>
                <a:solidFill>
                  <a:schemeClr val="tx1"/>
                </a:solidFill>
                <a:latin typeface="Arial" pitchFamily="34" charset="0"/>
              </a:defRPr>
            </a:lvl9pPr>
          </a:lstStyle>
          <a:p>
            <a:endParaRPr lang="el-GR" altLang="el-GR" sz="800">
              <a:cs typeface="Arial" pitchFamily="34" charset="0"/>
            </a:endParaRPr>
          </a:p>
        </p:txBody>
      </p:sp>
      <p:sp>
        <p:nvSpPr>
          <p:cNvPr id="179206" name="Text Box 5"/>
          <p:cNvSpPr txBox="1">
            <a:spLocks noChangeArrowheads="1"/>
          </p:cNvSpPr>
          <p:nvPr/>
        </p:nvSpPr>
        <p:spPr bwMode="auto">
          <a:xfrm>
            <a:off x="0" y="5849938"/>
            <a:ext cx="684213" cy="222250"/>
          </a:xfrm>
          <a:prstGeom prst="rect">
            <a:avLst/>
          </a:prstGeom>
          <a:solidFill>
            <a:schemeClr val="bg1"/>
          </a:solidFill>
          <a:ln w="9525">
            <a:solidFill>
              <a:schemeClr val="tx1"/>
            </a:solidFill>
            <a:miter lim="800000"/>
            <a:headEnd/>
            <a:tailEnd/>
          </a:ln>
        </p:spPr>
        <p:txBody>
          <a:bodyPr lIns="90440" tIns="45219" rIns="90440" bIns="45219">
            <a:spAutoFit/>
          </a:bodyPr>
          <a:lstStyle>
            <a:lvl1pPr defTabSz="908050">
              <a:defRPr>
                <a:solidFill>
                  <a:schemeClr val="tx1"/>
                </a:solidFill>
                <a:latin typeface="Arial" pitchFamily="34" charset="0"/>
              </a:defRPr>
            </a:lvl1pPr>
            <a:lvl2pPr marL="742950" indent="-285750" defTabSz="908050">
              <a:defRPr>
                <a:solidFill>
                  <a:schemeClr val="tx1"/>
                </a:solidFill>
                <a:latin typeface="Arial" pitchFamily="34" charset="0"/>
              </a:defRPr>
            </a:lvl2pPr>
            <a:lvl3pPr marL="1143000" indent="-228600" defTabSz="908050">
              <a:defRPr>
                <a:solidFill>
                  <a:schemeClr val="tx1"/>
                </a:solidFill>
                <a:latin typeface="Arial" pitchFamily="34" charset="0"/>
              </a:defRPr>
            </a:lvl3pPr>
            <a:lvl4pPr marL="1600200" indent="-228600" defTabSz="908050">
              <a:defRPr>
                <a:solidFill>
                  <a:schemeClr val="tx1"/>
                </a:solidFill>
                <a:latin typeface="Arial" pitchFamily="34" charset="0"/>
              </a:defRPr>
            </a:lvl4pPr>
            <a:lvl5pPr marL="2057400" indent="-228600" defTabSz="908050">
              <a:defRPr>
                <a:solidFill>
                  <a:schemeClr val="tx1"/>
                </a:solidFill>
                <a:latin typeface="Arial" pitchFamily="34" charset="0"/>
              </a:defRPr>
            </a:lvl5pPr>
            <a:lvl6pPr marL="2514600" indent="-228600" defTabSz="908050" fontAlgn="base">
              <a:spcBef>
                <a:spcPct val="0"/>
              </a:spcBef>
              <a:spcAft>
                <a:spcPct val="0"/>
              </a:spcAft>
              <a:defRPr>
                <a:solidFill>
                  <a:schemeClr val="tx1"/>
                </a:solidFill>
                <a:latin typeface="Arial" pitchFamily="34" charset="0"/>
              </a:defRPr>
            </a:lvl6pPr>
            <a:lvl7pPr marL="2971800" indent="-228600" defTabSz="908050" fontAlgn="base">
              <a:spcBef>
                <a:spcPct val="0"/>
              </a:spcBef>
              <a:spcAft>
                <a:spcPct val="0"/>
              </a:spcAft>
              <a:defRPr>
                <a:solidFill>
                  <a:schemeClr val="tx1"/>
                </a:solidFill>
                <a:latin typeface="Arial" pitchFamily="34" charset="0"/>
              </a:defRPr>
            </a:lvl7pPr>
            <a:lvl8pPr marL="3429000" indent="-228600" defTabSz="908050" fontAlgn="base">
              <a:spcBef>
                <a:spcPct val="0"/>
              </a:spcBef>
              <a:spcAft>
                <a:spcPct val="0"/>
              </a:spcAft>
              <a:defRPr>
                <a:solidFill>
                  <a:schemeClr val="tx1"/>
                </a:solidFill>
                <a:latin typeface="Arial" pitchFamily="34" charset="0"/>
              </a:defRPr>
            </a:lvl8pPr>
            <a:lvl9pPr marL="3886200" indent="-228600" defTabSz="908050" fontAlgn="base">
              <a:spcBef>
                <a:spcPct val="0"/>
              </a:spcBef>
              <a:spcAft>
                <a:spcPct val="0"/>
              </a:spcAft>
              <a:defRPr>
                <a:solidFill>
                  <a:schemeClr val="tx1"/>
                </a:solidFill>
                <a:latin typeface="Arial" pitchFamily="34" charset="0"/>
              </a:defRPr>
            </a:lvl9pPr>
          </a:lstStyle>
          <a:p>
            <a:endParaRPr lang="el-GR" altLang="el-GR" sz="800"/>
          </a:p>
        </p:txBody>
      </p:sp>
      <p:sp>
        <p:nvSpPr>
          <p:cNvPr id="179207" name="Text Box 6"/>
          <p:cNvSpPr txBox="1">
            <a:spLocks noChangeArrowheads="1"/>
          </p:cNvSpPr>
          <p:nvPr/>
        </p:nvSpPr>
        <p:spPr bwMode="auto">
          <a:xfrm>
            <a:off x="0" y="6378575"/>
            <a:ext cx="696913" cy="220663"/>
          </a:xfrm>
          <a:prstGeom prst="rect">
            <a:avLst/>
          </a:prstGeom>
          <a:solidFill>
            <a:schemeClr val="bg1"/>
          </a:solidFill>
          <a:ln w="9525">
            <a:solidFill>
              <a:schemeClr val="tx1"/>
            </a:solidFill>
            <a:miter lim="800000"/>
            <a:headEnd/>
            <a:tailEnd/>
          </a:ln>
        </p:spPr>
        <p:txBody>
          <a:bodyPr lIns="90440" tIns="45219" rIns="90440" bIns="45219">
            <a:spAutoFit/>
          </a:bodyPr>
          <a:lstStyle>
            <a:lvl1pPr defTabSz="908050">
              <a:defRPr>
                <a:solidFill>
                  <a:schemeClr val="tx1"/>
                </a:solidFill>
                <a:latin typeface="Arial" pitchFamily="34" charset="0"/>
              </a:defRPr>
            </a:lvl1pPr>
            <a:lvl2pPr marL="742950" indent="-285750" defTabSz="908050">
              <a:defRPr>
                <a:solidFill>
                  <a:schemeClr val="tx1"/>
                </a:solidFill>
                <a:latin typeface="Arial" pitchFamily="34" charset="0"/>
              </a:defRPr>
            </a:lvl2pPr>
            <a:lvl3pPr marL="1143000" indent="-228600" defTabSz="908050">
              <a:defRPr>
                <a:solidFill>
                  <a:schemeClr val="tx1"/>
                </a:solidFill>
                <a:latin typeface="Arial" pitchFamily="34" charset="0"/>
              </a:defRPr>
            </a:lvl3pPr>
            <a:lvl4pPr marL="1600200" indent="-228600" defTabSz="908050">
              <a:defRPr>
                <a:solidFill>
                  <a:schemeClr val="tx1"/>
                </a:solidFill>
                <a:latin typeface="Arial" pitchFamily="34" charset="0"/>
              </a:defRPr>
            </a:lvl4pPr>
            <a:lvl5pPr marL="2057400" indent="-228600" defTabSz="908050">
              <a:defRPr>
                <a:solidFill>
                  <a:schemeClr val="tx1"/>
                </a:solidFill>
                <a:latin typeface="Arial" pitchFamily="34" charset="0"/>
              </a:defRPr>
            </a:lvl5pPr>
            <a:lvl6pPr marL="2514600" indent="-228600" defTabSz="908050" fontAlgn="base">
              <a:spcBef>
                <a:spcPct val="0"/>
              </a:spcBef>
              <a:spcAft>
                <a:spcPct val="0"/>
              </a:spcAft>
              <a:defRPr>
                <a:solidFill>
                  <a:schemeClr val="tx1"/>
                </a:solidFill>
                <a:latin typeface="Arial" pitchFamily="34" charset="0"/>
              </a:defRPr>
            </a:lvl6pPr>
            <a:lvl7pPr marL="2971800" indent="-228600" defTabSz="908050" fontAlgn="base">
              <a:spcBef>
                <a:spcPct val="0"/>
              </a:spcBef>
              <a:spcAft>
                <a:spcPct val="0"/>
              </a:spcAft>
              <a:defRPr>
                <a:solidFill>
                  <a:schemeClr val="tx1"/>
                </a:solidFill>
                <a:latin typeface="Arial" pitchFamily="34" charset="0"/>
              </a:defRPr>
            </a:lvl7pPr>
            <a:lvl8pPr marL="3429000" indent="-228600" defTabSz="908050" fontAlgn="base">
              <a:spcBef>
                <a:spcPct val="0"/>
              </a:spcBef>
              <a:spcAft>
                <a:spcPct val="0"/>
              </a:spcAft>
              <a:defRPr>
                <a:solidFill>
                  <a:schemeClr val="tx1"/>
                </a:solidFill>
                <a:latin typeface="Arial" pitchFamily="34" charset="0"/>
              </a:defRPr>
            </a:lvl8pPr>
            <a:lvl9pPr marL="3886200" indent="-228600" defTabSz="908050" fontAlgn="base">
              <a:spcBef>
                <a:spcPct val="0"/>
              </a:spcBef>
              <a:spcAft>
                <a:spcPct val="0"/>
              </a:spcAft>
              <a:defRPr>
                <a:solidFill>
                  <a:schemeClr val="tx1"/>
                </a:solidFill>
                <a:latin typeface="Arial" pitchFamily="34" charset="0"/>
              </a:defRPr>
            </a:lvl9pPr>
          </a:lstStyle>
          <a:p>
            <a:endParaRPr lang="el-GR" altLang="el-GR" sz="800">
              <a:cs typeface="Arial" pitchFamily="34" charset="0"/>
            </a:endParaRPr>
          </a:p>
        </p:txBody>
      </p:sp>
      <p:sp>
        <p:nvSpPr>
          <p:cNvPr id="179208" name="Text Box 7"/>
          <p:cNvSpPr txBox="1">
            <a:spLocks noChangeArrowheads="1"/>
          </p:cNvSpPr>
          <p:nvPr/>
        </p:nvSpPr>
        <p:spPr bwMode="auto">
          <a:xfrm>
            <a:off x="5849938" y="2273300"/>
            <a:ext cx="703262" cy="222250"/>
          </a:xfrm>
          <a:prstGeom prst="rect">
            <a:avLst/>
          </a:prstGeom>
          <a:solidFill>
            <a:schemeClr val="bg1"/>
          </a:solidFill>
          <a:ln w="9525">
            <a:solidFill>
              <a:schemeClr val="tx1"/>
            </a:solidFill>
            <a:miter lim="800000"/>
            <a:headEnd/>
            <a:tailEnd/>
          </a:ln>
        </p:spPr>
        <p:txBody>
          <a:bodyPr lIns="90440" tIns="45219" rIns="90440" bIns="45219">
            <a:spAutoFit/>
          </a:bodyPr>
          <a:lstStyle>
            <a:lvl1pPr defTabSz="908050">
              <a:defRPr>
                <a:solidFill>
                  <a:schemeClr val="tx1"/>
                </a:solidFill>
                <a:latin typeface="Arial" pitchFamily="34" charset="0"/>
              </a:defRPr>
            </a:lvl1pPr>
            <a:lvl2pPr marL="742950" indent="-285750" defTabSz="908050">
              <a:defRPr>
                <a:solidFill>
                  <a:schemeClr val="tx1"/>
                </a:solidFill>
                <a:latin typeface="Arial" pitchFamily="34" charset="0"/>
              </a:defRPr>
            </a:lvl2pPr>
            <a:lvl3pPr marL="1143000" indent="-228600" defTabSz="908050">
              <a:defRPr>
                <a:solidFill>
                  <a:schemeClr val="tx1"/>
                </a:solidFill>
                <a:latin typeface="Arial" pitchFamily="34" charset="0"/>
              </a:defRPr>
            </a:lvl3pPr>
            <a:lvl4pPr marL="1600200" indent="-228600" defTabSz="908050">
              <a:defRPr>
                <a:solidFill>
                  <a:schemeClr val="tx1"/>
                </a:solidFill>
                <a:latin typeface="Arial" pitchFamily="34" charset="0"/>
              </a:defRPr>
            </a:lvl4pPr>
            <a:lvl5pPr marL="2057400" indent="-228600" defTabSz="908050">
              <a:defRPr>
                <a:solidFill>
                  <a:schemeClr val="tx1"/>
                </a:solidFill>
                <a:latin typeface="Arial" pitchFamily="34" charset="0"/>
              </a:defRPr>
            </a:lvl5pPr>
            <a:lvl6pPr marL="2514600" indent="-228600" defTabSz="908050" fontAlgn="base">
              <a:spcBef>
                <a:spcPct val="0"/>
              </a:spcBef>
              <a:spcAft>
                <a:spcPct val="0"/>
              </a:spcAft>
              <a:defRPr>
                <a:solidFill>
                  <a:schemeClr val="tx1"/>
                </a:solidFill>
                <a:latin typeface="Arial" pitchFamily="34" charset="0"/>
              </a:defRPr>
            </a:lvl6pPr>
            <a:lvl7pPr marL="2971800" indent="-228600" defTabSz="908050" fontAlgn="base">
              <a:spcBef>
                <a:spcPct val="0"/>
              </a:spcBef>
              <a:spcAft>
                <a:spcPct val="0"/>
              </a:spcAft>
              <a:defRPr>
                <a:solidFill>
                  <a:schemeClr val="tx1"/>
                </a:solidFill>
                <a:latin typeface="Arial" pitchFamily="34" charset="0"/>
              </a:defRPr>
            </a:lvl7pPr>
            <a:lvl8pPr marL="3429000" indent="-228600" defTabSz="908050" fontAlgn="base">
              <a:spcBef>
                <a:spcPct val="0"/>
              </a:spcBef>
              <a:spcAft>
                <a:spcPct val="0"/>
              </a:spcAft>
              <a:defRPr>
                <a:solidFill>
                  <a:schemeClr val="tx1"/>
                </a:solidFill>
                <a:latin typeface="Arial" pitchFamily="34" charset="0"/>
              </a:defRPr>
            </a:lvl8pPr>
            <a:lvl9pPr marL="3886200" indent="-228600" defTabSz="908050" fontAlgn="base">
              <a:spcBef>
                <a:spcPct val="0"/>
              </a:spcBef>
              <a:spcAft>
                <a:spcPct val="0"/>
              </a:spcAft>
              <a:defRPr>
                <a:solidFill>
                  <a:schemeClr val="tx1"/>
                </a:solidFill>
                <a:latin typeface="Arial" pitchFamily="34" charset="0"/>
              </a:defRPr>
            </a:lvl9pPr>
          </a:lstStyle>
          <a:p>
            <a:endParaRPr lang="el-GR" altLang="el-GR" sz="800">
              <a:cs typeface="Arial" pitchFamily="34" charset="0"/>
            </a:endParaRPr>
          </a:p>
        </p:txBody>
      </p:sp>
      <p:sp>
        <p:nvSpPr>
          <p:cNvPr id="179209" name="Text Box 8"/>
          <p:cNvSpPr txBox="1">
            <a:spLocks noChangeArrowheads="1"/>
          </p:cNvSpPr>
          <p:nvPr/>
        </p:nvSpPr>
        <p:spPr bwMode="auto">
          <a:xfrm>
            <a:off x="5775325" y="1751013"/>
            <a:ext cx="938213" cy="250825"/>
          </a:xfrm>
          <a:prstGeom prst="rect">
            <a:avLst/>
          </a:prstGeom>
          <a:solidFill>
            <a:schemeClr val="bg1"/>
          </a:solidFill>
          <a:ln w="9525">
            <a:solidFill>
              <a:schemeClr val="tx1"/>
            </a:solidFill>
            <a:miter lim="800000"/>
            <a:headEnd/>
            <a:tailEnd/>
          </a:ln>
        </p:spPr>
        <p:txBody>
          <a:bodyPr lIns="90448" tIns="45223" rIns="90448" bIns="45223">
            <a:spAutoFit/>
          </a:bodyPr>
          <a:lstStyle>
            <a:lvl1pPr defTabSz="908050">
              <a:defRPr>
                <a:solidFill>
                  <a:schemeClr val="tx1"/>
                </a:solidFill>
                <a:latin typeface="Arial" pitchFamily="34" charset="0"/>
              </a:defRPr>
            </a:lvl1pPr>
            <a:lvl2pPr marL="742950" indent="-285750" defTabSz="908050">
              <a:defRPr>
                <a:solidFill>
                  <a:schemeClr val="tx1"/>
                </a:solidFill>
                <a:latin typeface="Arial" pitchFamily="34" charset="0"/>
              </a:defRPr>
            </a:lvl2pPr>
            <a:lvl3pPr marL="1143000" indent="-228600" defTabSz="908050">
              <a:defRPr>
                <a:solidFill>
                  <a:schemeClr val="tx1"/>
                </a:solidFill>
                <a:latin typeface="Arial" pitchFamily="34" charset="0"/>
              </a:defRPr>
            </a:lvl3pPr>
            <a:lvl4pPr marL="1600200" indent="-228600" defTabSz="908050">
              <a:defRPr>
                <a:solidFill>
                  <a:schemeClr val="tx1"/>
                </a:solidFill>
                <a:latin typeface="Arial" pitchFamily="34" charset="0"/>
              </a:defRPr>
            </a:lvl4pPr>
            <a:lvl5pPr marL="2057400" indent="-228600" defTabSz="908050">
              <a:defRPr>
                <a:solidFill>
                  <a:schemeClr val="tx1"/>
                </a:solidFill>
                <a:latin typeface="Arial" pitchFamily="34" charset="0"/>
              </a:defRPr>
            </a:lvl5pPr>
            <a:lvl6pPr marL="2514600" indent="-228600" defTabSz="908050" fontAlgn="base">
              <a:spcBef>
                <a:spcPct val="0"/>
              </a:spcBef>
              <a:spcAft>
                <a:spcPct val="0"/>
              </a:spcAft>
              <a:defRPr>
                <a:solidFill>
                  <a:schemeClr val="tx1"/>
                </a:solidFill>
                <a:latin typeface="Arial" pitchFamily="34" charset="0"/>
              </a:defRPr>
            </a:lvl6pPr>
            <a:lvl7pPr marL="2971800" indent="-228600" defTabSz="908050" fontAlgn="base">
              <a:spcBef>
                <a:spcPct val="0"/>
              </a:spcBef>
              <a:spcAft>
                <a:spcPct val="0"/>
              </a:spcAft>
              <a:defRPr>
                <a:solidFill>
                  <a:schemeClr val="tx1"/>
                </a:solidFill>
                <a:latin typeface="Arial" pitchFamily="34" charset="0"/>
              </a:defRPr>
            </a:lvl7pPr>
            <a:lvl8pPr marL="3429000" indent="-228600" defTabSz="908050" fontAlgn="base">
              <a:spcBef>
                <a:spcPct val="0"/>
              </a:spcBef>
              <a:spcAft>
                <a:spcPct val="0"/>
              </a:spcAft>
              <a:defRPr>
                <a:solidFill>
                  <a:schemeClr val="tx1"/>
                </a:solidFill>
                <a:latin typeface="Arial" pitchFamily="34" charset="0"/>
              </a:defRPr>
            </a:lvl8pPr>
            <a:lvl9pPr marL="3886200" indent="-228600" defTabSz="908050" fontAlgn="base">
              <a:spcBef>
                <a:spcPct val="0"/>
              </a:spcBef>
              <a:spcAft>
                <a:spcPct val="0"/>
              </a:spcAft>
              <a:defRPr>
                <a:solidFill>
                  <a:schemeClr val="tx1"/>
                </a:solidFill>
                <a:latin typeface="Arial" pitchFamily="34" charset="0"/>
              </a:defRPr>
            </a:lvl9pPr>
          </a:lstStyle>
          <a:p>
            <a:endParaRPr lang="el-GR" altLang="el-GR" sz="1000">
              <a:latin typeface="Arial Narrow" pitchFamily="34" charset="0"/>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57CC59-1BFA-4D74-8D5D-87AB7E2CF326}" type="slidenum">
              <a:rPr lang="el-GR" altLang="el-GR"/>
              <a:pPr/>
              <a:t>11</a:t>
            </a:fld>
            <a:endParaRPr lang="el-GR" altLang="el-GR"/>
          </a:p>
        </p:txBody>
      </p:sp>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a:xfrm>
            <a:off x="914400" y="4343400"/>
            <a:ext cx="5029200" cy="4114800"/>
          </a:xfrm>
        </p:spPr>
        <p:txBody>
          <a:bodyPr/>
          <a:lstStyle/>
          <a:p>
            <a:r>
              <a:rPr lang="el-GR" altLang="el-GR" sz="1000"/>
              <a:t>Νικοτινικός βόμβος (</a:t>
            </a:r>
            <a:r>
              <a:rPr lang="en-US" altLang="el-GR" sz="1000"/>
              <a:t>nicotine buzz): </a:t>
            </a:r>
            <a:r>
              <a:rPr lang="el-GR" altLang="el-GR" sz="1000"/>
              <a:t>αίσθημα ευφορίας.</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7"/>
          <p:cNvSpPr>
            <a:spLocks noGrp="1" noChangeArrowheads="1"/>
          </p:cNvSpPr>
          <p:nvPr>
            <p:ph type="sldNum" sz="quarter" idx="5"/>
          </p:nvPr>
        </p:nvSpPr>
        <p:spPr>
          <a:ln/>
        </p:spPr>
        <p:txBody>
          <a:bodyPr/>
          <a:lstStyle/>
          <a:p>
            <a:fld id="{035E5D45-A6EE-4B11-99A3-31AB39D2D79C}" type="slidenum">
              <a:rPr lang="el-GR" altLang="el-GR"/>
              <a:pPr/>
              <a:t>12</a:t>
            </a:fld>
            <a:endParaRPr lang="el-GR" altLang="el-GR"/>
          </a:p>
        </p:txBody>
      </p:sp>
      <p:sp>
        <p:nvSpPr>
          <p:cNvPr id="13824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r"/>
            <a:fld id="{5C7A22F3-9FBD-4B5A-ADB4-57D2537AA591}" type="slidenum">
              <a:rPr lang="el-GR" altLang="el-GR" sz="1200">
                <a:ea typeface="MS PGothic" pitchFamily="34" charset="-128"/>
              </a:rPr>
              <a:pPr algn="r"/>
              <a:t>12</a:t>
            </a:fld>
            <a:endParaRPr lang="el-GR" altLang="el-GR" sz="1200">
              <a:ea typeface="MS PGothic" pitchFamily="34" charset="-128"/>
            </a:endParaRPr>
          </a:p>
        </p:txBody>
      </p:sp>
      <p:sp>
        <p:nvSpPr>
          <p:cNvPr id="138243" name="Rectangle 2"/>
          <p:cNvSpPr>
            <a:spLocks noGrp="1" noRot="1" noChangeAspect="1" noChangeArrowheads="1" noTextEdit="1"/>
          </p:cNvSpPr>
          <p:nvPr>
            <p:ph type="sldImg"/>
          </p:nvPr>
        </p:nvSpPr>
        <p:spPr>
          <a:xfrm>
            <a:off x="1143000" y="684213"/>
            <a:ext cx="4572000" cy="3429000"/>
          </a:xfrm>
          <a:ln/>
        </p:spPr>
      </p:sp>
      <p:sp>
        <p:nvSpPr>
          <p:cNvPr id="138244" name="Rectangle 3"/>
          <p:cNvSpPr>
            <a:spLocks noGrp="1" noChangeArrowheads="1"/>
          </p:cNvSpPr>
          <p:nvPr>
            <p:ph type="body" idx="1"/>
          </p:nvPr>
        </p:nvSpPr>
        <p:spPr>
          <a:xfrm>
            <a:off x="685800" y="4343400"/>
            <a:ext cx="5486400" cy="4673600"/>
          </a:xfrm>
        </p:spPr>
        <p:txBody>
          <a:bodyPr/>
          <a:lstStyle/>
          <a:p>
            <a:pPr marL="457200" lvl="2" indent="-220663">
              <a:tabLst>
                <a:tab pos="457200" algn="l"/>
              </a:tabLst>
            </a:pPr>
            <a:endParaRPr lang="el-GR" altLang="el-GR"/>
          </a:p>
        </p:txBody>
      </p:sp>
      <p:sp>
        <p:nvSpPr>
          <p:cNvPr id="138245" name="Text Box 4"/>
          <p:cNvSpPr txBox="1">
            <a:spLocks noChangeArrowheads="1"/>
          </p:cNvSpPr>
          <p:nvPr/>
        </p:nvSpPr>
        <p:spPr bwMode="auto">
          <a:xfrm>
            <a:off x="5859463" y="595313"/>
            <a:ext cx="828675" cy="2524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454" tIns="45226" rIns="90454" bIns="45226">
            <a:spAutoFit/>
          </a:bodyPr>
          <a:lstStyle>
            <a:lvl1pPr defTabSz="906463">
              <a:defRPr>
                <a:solidFill>
                  <a:schemeClr val="tx1"/>
                </a:solidFill>
                <a:latin typeface="Arial" pitchFamily="34" charset="0"/>
              </a:defRPr>
            </a:lvl1pPr>
            <a:lvl2pPr marL="742950" indent="-285750" defTabSz="906463">
              <a:defRPr>
                <a:solidFill>
                  <a:schemeClr val="tx1"/>
                </a:solidFill>
                <a:latin typeface="Arial" pitchFamily="34" charset="0"/>
              </a:defRPr>
            </a:lvl2pPr>
            <a:lvl3pPr marL="1143000" indent="-228600" defTabSz="906463">
              <a:defRPr>
                <a:solidFill>
                  <a:schemeClr val="tx1"/>
                </a:solidFill>
                <a:latin typeface="Arial" pitchFamily="34" charset="0"/>
              </a:defRPr>
            </a:lvl3pPr>
            <a:lvl4pPr marL="1600200" indent="-228600" defTabSz="906463">
              <a:defRPr>
                <a:solidFill>
                  <a:schemeClr val="tx1"/>
                </a:solidFill>
                <a:latin typeface="Arial" pitchFamily="34" charset="0"/>
              </a:defRPr>
            </a:lvl4pPr>
            <a:lvl5pPr marL="2057400" indent="-228600" defTabSz="906463">
              <a:defRPr>
                <a:solidFill>
                  <a:schemeClr val="tx1"/>
                </a:solidFill>
                <a:latin typeface="Arial" pitchFamily="34" charset="0"/>
              </a:defRPr>
            </a:lvl5pPr>
            <a:lvl6pPr marL="2514600" indent="-228600" defTabSz="906463" fontAlgn="base">
              <a:spcBef>
                <a:spcPct val="0"/>
              </a:spcBef>
              <a:spcAft>
                <a:spcPct val="0"/>
              </a:spcAft>
              <a:defRPr>
                <a:solidFill>
                  <a:schemeClr val="tx1"/>
                </a:solidFill>
                <a:latin typeface="Arial" pitchFamily="34" charset="0"/>
              </a:defRPr>
            </a:lvl6pPr>
            <a:lvl7pPr marL="2971800" indent="-228600" defTabSz="906463" fontAlgn="base">
              <a:spcBef>
                <a:spcPct val="0"/>
              </a:spcBef>
              <a:spcAft>
                <a:spcPct val="0"/>
              </a:spcAft>
              <a:defRPr>
                <a:solidFill>
                  <a:schemeClr val="tx1"/>
                </a:solidFill>
                <a:latin typeface="Arial" pitchFamily="34" charset="0"/>
              </a:defRPr>
            </a:lvl7pPr>
            <a:lvl8pPr marL="3429000" indent="-228600" defTabSz="906463" fontAlgn="base">
              <a:spcBef>
                <a:spcPct val="0"/>
              </a:spcBef>
              <a:spcAft>
                <a:spcPct val="0"/>
              </a:spcAft>
              <a:defRPr>
                <a:solidFill>
                  <a:schemeClr val="tx1"/>
                </a:solidFill>
                <a:latin typeface="Arial" pitchFamily="34" charset="0"/>
              </a:defRPr>
            </a:lvl8pPr>
            <a:lvl9pPr marL="3886200" indent="-228600" defTabSz="906463" fontAlgn="base">
              <a:spcBef>
                <a:spcPct val="0"/>
              </a:spcBef>
              <a:spcAft>
                <a:spcPct val="0"/>
              </a:spcAft>
              <a:defRPr>
                <a:solidFill>
                  <a:schemeClr val="tx1"/>
                </a:solidFill>
                <a:latin typeface="Arial" pitchFamily="34" charset="0"/>
              </a:defRPr>
            </a:lvl9pPr>
          </a:lstStyle>
          <a:p>
            <a:endParaRPr lang="el-GR" altLang="el-GR" sz="1000">
              <a:ea typeface="MS PGothic" pitchFamily="34" charset="-128"/>
              <a:cs typeface="Arial" pitchFamily="34" charset="0"/>
            </a:endParaRPr>
          </a:p>
        </p:txBody>
      </p:sp>
      <p:sp>
        <p:nvSpPr>
          <p:cNvPr id="138246" name="Text Box 5"/>
          <p:cNvSpPr txBox="1">
            <a:spLocks noChangeArrowheads="1"/>
          </p:cNvSpPr>
          <p:nvPr/>
        </p:nvSpPr>
        <p:spPr bwMode="auto">
          <a:xfrm>
            <a:off x="5849938" y="1379538"/>
            <a:ext cx="828675" cy="2508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454" tIns="45226" rIns="90454" bIns="45226">
            <a:spAutoFit/>
          </a:bodyPr>
          <a:lstStyle>
            <a:lvl1pPr defTabSz="906463">
              <a:defRPr>
                <a:solidFill>
                  <a:schemeClr val="tx1"/>
                </a:solidFill>
                <a:latin typeface="Arial" pitchFamily="34" charset="0"/>
              </a:defRPr>
            </a:lvl1pPr>
            <a:lvl2pPr marL="742950" indent="-285750" defTabSz="906463">
              <a:defRPr>
                <a:solidFill>
                  <a:schemeClr val="tx1"/>
                </a:solidFill>
                <a:latin typeface="Arial" pitchFamily="34" charset="0"/>
              </a:defRPr>
            </a:lvl2pPr>
            <a:lvl3pPr marL="1143000" indent="-228600" defTabSz="906463">
              <a:defRPr>
                <a:solidFill>
                  <a:schemeClr val="tx1"/>
                </a:solidFill>
                <a:latin typeface="Arial" pitchFamily="34" charset="0"/>
              </a:defRPr>
            </a:lvl3pPr>
            <a:lvl4pPr marL="1600200" indent="-228600" defTabSz="906463">
              <a:defRPr>
                <a:solidFill>
                  <a:schemeClr val="tx1"/>
                </a:solidFill>
                <a:latin typeface="Arial" pitchFamily="34" charset="0"/>
              </a:defRPr>
            </a:lvl4pPr>
            <a:lvl5pPr marL="2057400" indent="-228600" defTabSz="906463">
              <a:defRPr>
                <a:solidFill>
                  <a:schemeClr val="tx1"/>
                </a:solidFill>
                <a:latin typeface="Arial" pitchFamily="34" charset="0"/>
              </a:defRPr>
            </a:lvl5pPr>
            <a:lvl6pPr marL="2514600" indent="-228600" defTabSz="906463" fontAlgn="base">
              <a:spcBef>
                <a:spcPct val="0"/>
              </a:spcBef>
              <a:spcAft>
                <a:spcPct val="0"/>
              </a:spcAft>
              <a:defRPr>
                <a:solidFill>
                  <a:schemeClr val="tx1"/>
                </a:solidFill>
                <a:latin typeface="Arial" pitchFamily="34" charset="0"/>
              </a:defRPr>
            </a:lvl6pPr>
            <a:lvl7pPr marL="2971800" indent="-228600" defTabSz="906463" fontAlgn="base">
              <a:spcBef>
                <a:spcPct val="0"/>
              </a:spcBef>
              <a:spcAft>
                <a:spcPct val="0"/>
              </a:spcAft>
              <a:defRPr>
                <a:solidFill>
                  <a:schemeClr val="tx1"/>
                </a:solidFill>
                <a:latin typeface="Arial" pitchFamily="34" charset="0"/>
              </a:defRPr>
            </a:lvl7pPr>
            <a:lvl8pPr marL="3429000" indent="-228600" defTabSz="906463" fontAlgn="base">
              <a:spcBef>
                <a:spcPct val="0"/>
              </a:spcBef>
              <a:spcAft>
                <a:spcPct val="0"/>
              </a:spcAft>
              <a:defRPr>
                <a:solidFill>
                  <a:schemeClr val="tx1"/>
                </a:solidFill>
                <a:latin typeface="Arial" pitchFamily="34" charset="0"/>
              </a:defRPr>
            </a:lvl8pPr>
            <a:lvl9pPr marL="3886200" indent="-228600" defTabSz="906463" fontAlgn="base">
              <a:spcBef>
                <a:spcPct val="0"/>
              </a:spcBef>
              <a:spcAft>
                <a:spcPct val="0"/>
              </a:spcAft>
              <a:defRPr>
                <a:solidFill>
                  <a:schemeClr val="tx1"/>
                </a:solidFill>
                <a:latin typeface="Arial" pitchFamily="34" charset="0"/>
              </a:defRPr>
            </a:lvl9pPr>
          </a:lstStyle>
          <a:p>
            <a:endParaRPr lang="el-GR" altLang="el-GR" sz="1000">
              <a:ea typeface="MS PGothic" pitchFamily="34" charset="-128"/>
              <a:cs typeface="Arial" pitchFamily="34" charset="0"/>
            </a:endParaRPr>
          </a:p>
        </p:txBody>
      </p:sp>
      <p:sp>
        <p:nvSpPr>
          <p:cNvPr id="138247" name="Text Box 6"/>
          <p:cNvSpPr txBox="1">
            <a:spLocks noChangeArrowheads="1"/>
          </p:cNvSpPr>
          <p:nvPr/>
        </p:nvSpPr>
        <p:spPr bwMode="auto">
          <a:xfrm>
            <a:off x="5840413" y="2154238"/>
            <a:ext cx="828675" cy="2508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454" tIns="45226" rIns="90454" bIns="45226">
            <a:spAutoFit/>
          </a:bodyPr>
          <a:lstStyle>
            <a:lvl1pPr defTabSz="906463">
              <a:defRPr>
                <a:solidFill>
                  <a:schemeClr val="tx1"/>
                </a:solidFill>
                <a:latin typeface="Arial" pitchFamily="34" charset="0"/>
              </a:defRPr>
            </a:lvl1pPr>
            <a:lvl2pPr marL="742950" indent="-285750" defTabSz="906463">
              <a:defRPr>
                <a:solidFill>
                  <a:schemeClr val="tx1"/>
                </a:solidFill>
                <a:latin typeface="Arial" pitchFamily="34" charset="0"/>
              </a:defRPr>
            </a:lvl2pPr>
            <a:lvl3pPr marL="1143000" indent="-228600" defTabSz="906463">
              <a:defRPr>
                <a:solidFill>
                  <a:schemeClr val="tx1"/>
                </a:solidFill>
                <a:latin typeface="Arial" pitchFamily="34" charset="0"/>
              </a:defRPr>
            </a:lvl3pPr>
            <a:lvl4pPr marL="1600200" indent="-228600" defTabSz="906463">
              <a:defRPr>
                <a:solidFill>
                  <a:schemeClr val="tx1"/>
                </a:solidFill>
                <a:latin typeface="Arial" pitchFamily="34" charset="0"/>
              </a:defRPr>
            </a:lvl4pPr>
            <a:lvl5pPr marL="2057400" indent="-228600" defTabSz="906463">
              <a:defRPr>
                <a:solidFill>
                  <a:schemeClr val="tx1"/>
                </a:solidFill>
                <a:latin typeface="Arial" pitchFamily="34" charset="0"/>
              </a:defRPr>
            </a:lvl5pPr>
            <a:lvl6pPr marL="2514600" indent="-228600" defTabSz="906463" fontAlgn="base">
              <a:spcBef>
                <a:spcPct val="0"/>
              </a:spcBef>
              <a:spcAft>
                <a:spcPct val="0"/>
              </a:spcAft>
              <a:defRPr>
                <a:solidFill>
                  <a:schemeClr val="tx1"/>
                </a:solidFill>
                <a:latin typeface="Arial" pitchFamily="34" charset="0"/>
              </a:defRPr>
            </a:lvl6pPr>
            <a:lvl7pPr marL="2971800" indent="-228600" defTabSz="906463" fontAlgn="base">
              <a:spcBef>
                <a:spcPct val="0"/>
              </a:spcBef>
              <a:spcAft>
                <a:spcPct val="0"/>
              </a:spcAft>
              <a:defRPr>
                <a:solidFill>
                  <a:schemeClr val="tx1"/>
                </a:solidFill>
                <a:latin typeface="Arial" pitchFamily="34" charset="0"/>
              </a:defRPr>
            </a:lvl7pPr>
            <a:lvl8pPr marL="3429000" indent="-228600" defTabSz="906463" fontAlgn="base">
              <a:spcBef>
                <a:spcPct val="0"/>
              </a:spcBef>
              <a:spcAft>
                <a:spcPct val="0"/>
              </a:spcAft>
              <a:defRPr>
                <a:solidFill>
                  <a:schemeClr val="tx1"/>
                </a:solidFill>
                <a:latin typeface="Arial" pitchFamily="34" charset="0"/>
              </a:defRPr>
            </a:lvl8pPr>
            <a:lvl9pPr marL="3886200" indent="-228600" defTabSz="906463" fontAlgn="base">
              <a:spcBef>
                <a:spcPct val="0"/>
              </a:spcBef>
              <a:spcAft>
                <a:spcPct val="0"/>
              </a:spcAft>
              <a:defRPr>
                <a:solidFill>
                  <a:schemeClr val="tx1"/>
                </a:solidFill>
                <a:latin typeface="Arial" pitchFamily="34" charset="0"/>
              </a:defRPr>
            </a:lvl9pPr>
          </a:lstStyle>
          <a:p>
            <a:endParaRPr lang="el-GR" altLang="el-GR" sz="1000">
              <a:ea typeface="MS PGothic" pitchFamily="34" charset="-128"/>
              <a:cs typeface="Arial" pitchFamily="34" charset="0"/>
            </a:endParaRPr>
          </a:p>
        </p:txBody>
      </p:sp>
      <p:sp>
        <p:nvSpPr>
          <p:cNvPr id="138248" name="Text Box 7"/>
          <p:cNvSpPr txBox="1">
            <a:spLocks noChangeArrowheads="1"/>
          </p:cNvSpPr>
          <p:nvPr/>
        </p:nvSpPr>
        <p:spPr bwMode="auto">
          <a:xfrm>
            <a:off x="5765800" y="2862263"/>
            <a:ext cx="828675" cy="2524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454" tIns="45226" rIns="90454" bIns="45226">
            <a:spAutoFit/>
          </a:bodyPr>
          <a:lstStyle>
            <a:lvl1pPr defTabSz="906463">
              <a:defRPr>
                <a:solidFill>
                  <a:schemeClr val="tx1"/>
                </a:solidFill>
                <a:latin typeface="Arial" pitchFamily="34" charset="0"/>
              </a:defRPr>
            </a:lvl1pPr>
            <a:lvl2pPr marL="742950" indent="-285750" defTabSz="906463">
              <a:defRPr>
                <a:solidFill>
                  <a:schemeClr val="tx1"/>
                </a:solidFill>
                <a:latin typeface="Arial" pitchFamily="34" charset="0"/>
              </a:defRPr>
            </a:lvl2pPr>
            <a:lvl3pPr marL="1143000" indent="-228600" defTabSz="906463">
              <a:defRPr>
                <a:solidFill>
                  <a:schemeClr val="tx1"/>
                </a:solidFill>
                <a:latin typeface="Arial" pitchFamily="34" charset="0"/>
              </a:defRPr>
            </a:lvl3pPr>
            <a:lvl4pPr marL="1600200" indent="-228600" defTabSz="906463">
              <a:defRPr>
                <a:solidFill>
                  <a:schemeClr val="tx1"/>
                </a:solidFill>
                <a:latin typeface="Arial" pitchFamily="34" charset="0"/>
              </a:defRPr>
            </a:lvl4pPr>
            <a:lvl5pPr marL="2057400" indent="-228600" defTabSz="906463">
              <a:defRPr>
                <a:solidFill>
                  <a:schemeClr val="tx1"/>
                </a:solidFill>
                <a:latin typeface="Arial" pitchFamily="34" charset="0"/>
              </a:defRPr>
            </a:lvl5pPr>
            <a:lvl6pPr marL="2514600" indent="-228600" defTabSz="906463" fontAlgn="base">
              <a:spcBef>
                <a:spcPct val="0"/>
              </a:spcBef>
              <a:spcAft>
                <a:spcPct val="0"/>
              </a:spcAft>
              <a:defRPr>
                <a:solidFill>
                  <a:schemeClr val="tx1"/>
                </a:solidFill>
                <a:latin typeface="Arial" pitchFamily="34" charset="0"/>
              </a:defRPr>
            </a:lvl6pPr>
            <a:lvl7pPr marL="2971800" indent="-228600" defTabSz="906463" fontAlgn="base">
              <a:spcBef>
                <a:spcPct val="0"/>
              </a:spcBef>
              <a:spcAft>
                <a:spcPct val="0"/>
              </a:spcAft>
              <a:defRPr>
                <a:solidFill>
                  <a:schemeClr val="tx1"/>
                </a:solidFill>
                <a:latin typeface="Arial" pitchFamily="34" charset="0"/>
              </a:defRPr>
            </a:lvl7pPr>
            <a:lvl8pPr marL="3429000" indent="-228600" defTabSz="906463" fontAlgn="base">
              <a:spcBef>
                <a:spcPct val="0"/>
              </a:spcBef>
              <a:spcAft>
                <a:spcPct val="0"/>
              </a:spcAft>
              <a:defRPr>
                <a:solidFill>
                  <a:schemeClr val="tx1"/>
                </a:solidFill>
                <a:latin typeface="Arial" pitchFamily="34" charset="0"/>
              </a:defRPr>
            </a:lvl8pPr>
            <a:lvl9pPr marL="3886200" indent="-228600" defTabSz="906463" fontAlgn="base">
              <a:spcBef>
                <a:spcPct val="0"/>
              </a:spcBef>
              <a:spcAft>
                <a:spcPct val="0"/>
              </a:spcAft>
              <a:defRPr>
                <a:solidFill>
                  <a:schemeClr val="tx1"/>
                </a:solidFill>
                <a:latin typeface="Arial" pitchFamily="34" charset="0"/>
              </a:defRPr>
            </a:lvl9pPr>
          </a:lstStyle>
          <a:p>
            <a:endParaRPr lang="el-GR" altLang="el-GR" sz="1000">
              <a:ea typeface="MS PGothic" pitchFamily="34" charset="-128"/>
              <a:cs typeface="Arial" pitchFamily="34" charset="0"/>
            </a:endParaRPr>
          </a:p>
        </p:txBody>
      </p:sp>
      <p:sp>
        <p:nvSpPr>
          <p:cNvPr id="138249" name="Text Box 8"/>
          <p:cNvSpPr txBox="1">
            <a:spLocks noChangeArrowheads="1"/>
          </p:cNvSpPr>
          <p:nvPr/>
        </p:nvSpPr>
        <p:spPr bwMode="auto">
          <a:xfrm>
            <a:off x="112713" y="5241925"/>
            <a:ext cx="828675" cy="2524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454" tIns="45226" rIns="90454" bIns="45226">
            <a:spAutoFit/>
          </a:bodyPr>
          <a:lstStyle>
            <a:lvl1pPr defTabSz="906463">
              <a:defRPr>
                <a:solidFill>
                  <a:schemeClr val="tx1"/>
                </a:solidFill>
                <a:latin typeface="Arial" pitchFamily="34" charset="0"/>
              </a:defRPr>
            </a:lvl1pPr>
            <a:lvl2pPr marL="742950" indent="-285750" defTabSz="906463">
              <a:defRPr>
                <a:solidFill>
                  <a:schemeClr val="tx1"/>
                </a:solidFill>
                <a:latin typeface="Arial" pitchFamily="34" charset="0"/>
              </a:defRPr>
            </a:lvl2pPr>
            <a:lvl3pPr marL="1143000" indent="-228600" defTabSz="906463">
              <a:defRPr>
                <a:solidFill>
                  <a:schemeClr val="tx1"/>
                </a:solidFill>
                <a:latin typeface="Arial" pitchFamily="34" charset="0"/>
              </a:defRPr>
            </a:lvl3pPr>
            <a:lvl4pPr marL="1600200" indent="-228600" defTabSz="906463">
              <a:defRPr>
                <a:solidFill>
                  <a:schemeClr val="tx1"/>
                </a:solidFill>
                <a:latin typeface="Arial" pitchFamily="34" charset="0"/>
              </a:defRPr>
            </a:lvl4pPr>
            <a:lvl5pPr marL="2057400" indent="-228600" defTabSz="906463">
              <a:defRPr>
                <a:solidFill>
                  <a:schemeClr val="tx1"/>
                </a:solidFill>
                <a:latin typeface="Arial" pitchFamily="34" charset="0"/>
              </a:defRPr>
            </a:lvl5pPr>
            <a:lvl6pPr marL="2514600" indent="-228600" defTabSz="906463" fontAlgn="base">
              <a:spcBef>
                <a:spcPct val="0"/>
              </a:spcBef>
              <a:spcAft>
                <a:spcPct val="0"/>
              </a:spcAft>
              <a:defRPr>
                <a:solidFill>
                  <a:schemeClr val="tx1"/>
                </a:solidFill>
                <a:latin typeface="Arial" pitchFamily="34" charset="0"/>
              </a:defRPr>
            </a:lvl6pPr>
            <a:lvl7pPr marL="2971800" indent="-228600" defTabSz="906463" fontAlgn="base">
              <a:spcBef>
                <a:spcPct val="0"/>
              </a:spcBef>
              <a:spcAft>
                <a:spcPct val="0"/>
              </a:spcAft>
              <a:defRPr>
                <a:solidFill>
                  <a:schemeClr val="tx1"/>
                </a:solidFill>
                <a:latin typeface="Arial" pitchFamily="34" charset="0"/>
              </a:defRPr>
            </a:lvl7pPr>
            <a:lvl8pPr marL="3429000" indent="-228600" defTabSz="906463" fontAlgn="base">
              <a:spcBef>
                <a:spcPct val="0"/>
              </a:spcBef>
              <a:spcAft>
                <a:spcPct val="0"/>
              </a:spcAft>
              <a:defRPr>
                <a:solidFill>
                  <a:schemeClr val="tx1"/>
                </a:solidFill>
                <a:latin typeface="Arial" pitchFamily="34" charset="0"/>
              </a:defRPr>
            </a:lvl8pPr>
            <a:lvl9pPr marL="3886200" indent="-228600" defTabSz="906463" fontAlgn="base">
              <a:spcBef>
                <a:spcPct val="0"/>
              </a:spcBef>
              <a:spcAft>
                <a:spcPct val="0"/>
              </a:spcAft>
              <a:defRPr>
                <a:solidFill>
                  <a:schemeClr val="tx1"/>
                </a:solidFill>
                <a:latin typeface="Arial" pitchFamily="34" charset="0"/>
              </a:defRPr>
            </a:lvl9pPr>
          </a:lstStyle>
          <a:p>
            <a:endParaRPr lang="el-GR" altLang="el-GR" sz="1000">
              <a:ea typeface="MS PGothic" pitchFamily="34" charset="-128"/>
              <a:cs typeface="Arial" pitchFamily="34" charset="0"/>
            </a:endParaRPr>
          </a:p>
        </p:txBody>
      </p:sp>
      <p:sp>
        <p:nvSpPr>
          <p:cNvPr id="138250" name="Text Box 9"/>
          <p:cNvSpPr txBox="1">
            <a:spLocks noChangeArrowheads="1"/>
          </p:cNvSpPr>
          <p:nvPr/>
        </p:nvSpPr>
        <p:spPr bwMode="auto">
          <a:xfrm>
            <a:off x="112713" y="5884863"/>
            <a:ext cx="828675" cy="2524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454" tIns="45226" rIns="90454" bIns="45226">
            <a:spAutoFit/>
          </a:bodyPr>
          <a:lstStyle>
            <a:lvl1pPr defTabSz="906463">
              <a:defRPr>
                <a:solidFill>
                  <a:schemeClr val="tx1"/>
                </a:solidFill>
                <a:latin typeface="Arial" pitchFamily="34" charset="0"/>
              </a:defRPr>
            </a:lvl1pPr>
            <a:lvl2pPr marL="742950" indent="-285750" defTabSz="906463">
              <a:defRPr>
                <a:solidFill>
                  <a:schemeClr val="tx1"/>
                </a:solidFill>
                <a:latin typeface="Arial" pitchFamily="34" charset="0"/>
              </a:defRPr>
            </a:lvl2pPr>
            <a:lvl3pPr marL="1143000" indent="-228600" defTabSz="906463">
              <a:defRPr>
                <a:solidFill>
                  <a:schemeClr val="tx1"/>
                </a:solidFill>
                <a:latin typeface="Arial" pitchFamily="34" charset="0"/>
              </a:defRPr>
            </a:lvl3pPr>
            <a:lvl4pPr marL="1600200" indent="-228600" defTabSz="906463">
              <a:defRPr>
                <a:solidFill>
                  <a:schemeClr val="tx1"/>
                </a:solidFill>
                <a:latin typeface="Arial" pitchFamily="34" charset="0"/>
              </a:defRPr>
            </a:lvl4pPr>
            <a:lvl5pPr marL="2057400" indent="-228600" defTabSz="906463">
              <a:defRPr>
                <a:solidFill>
                  <a:schemeClr val="tx1"/>
                </a:solidFill>
                <a:latin typeface="Arial" pitchFamily="34" charset="0"/>
              </a:defRPr>
            </a:lvl5pPr>
            <a:lvl6pPr marL="2514600" indent="-228600" defTabSz="906463" fontAlgn="base">
              <a:spcBef>
                <a:spcPct val="0"/>
              </a:spcBef>
              <a:spcAft>
                <a:spcPct val="0"/>
              </a:spcAft>
              <a:defRPr>
                <a:solidFill>
                  <a:schemeClr val="tx1"/>
                </a:solidFill>
                <a:latin typeface="Arial" pitchFamily="34" charset="0"/>
              </a:defRPr>
            </a:lvl6pPr>
            <a:lvl7pPr marL="2971800" indent="-228600" defTabSz="906463" fontAlgn="base">
              <a:spcBef>
                <a:spcPct val="0"/>
              </a:spcBef>
              <a:spcAft>
                <a:spcPct val="0"/>
              </a:spcAft>
              <a:defRPr>
                <a:solidFill>
                  <a:schemeClr val="tx1"/>
                </a:solidFill>
                <a:latin typeface="Arial" pitchFamily="34" charset="0"/>
              </a:defRPr>
            </a:lvl7pPr>
            <a:lvl8pPr marL="3429000" indent="-228600" defTabSz="906463" fontAlgn="base">
              <a:spcBef>
                <a:spcPct val="0"/>
              </a:spcBef>
              <a:spcAft>
                <a:spcPct val="0"/>
              </a:spcAft>
              <a:defRPr>
                <a:solidFill>
                  <a:schemeClr val="tx1"/>
                </a:solidFill>
                <a:latin typeface="Arial" pitchFamily="34" charset="0"/>
              </a:defRPr>
            </a:lvl8pPr>
            <a:lvl9pPr marL="3886200" indent="-228600" defTabSz="906463" fontAlgn="base">
              <a:spcBef>
                <a:spcPct val="0"/>
              </a:spcBef>
              <a:spcAft>
                <a:spcPct val="0"/>
              </a:spcAft>
              <a:defRPr>
                <a:solidFill>
                  <a:schemeClr val="tx1"/>
                </a:solidFill>
                <a:latin typeface="Arial" pitchFamily="34" charset="0"/>
              </a:defRPr>
            </a:lvl9pPr>
          </a:lstStyle>
          <a:p>
            <a:endParaRPr lang="el-GR" altLang="el-GR" sz="1000">
              <a:ea typeface="MS PGothic" pitchFamily="34" charset="-128"/>
              <a:cs typeface="Arial" pitchFamily="34" charset="0"/>
            </a:endParaRPr>
          </a:p>
        </p:txBody>
      </p:sp>
      <p:sp>
        <p:nvSpPr>
          <p:cNvPr id="138251" name="Text Box 10"/>
          <p:cNvSpPr txBox="1">
            <a:spLocks noChangeArrowheads="1"/>
          </p:cNvSpPr>
          <p:nvPr/>
        </p:nvSpPr>
        <p:spPr bwMode="auto">
          <a:xfrm>
            <a:off x="160338" y="7264400"/>
            <a:ext cx="828675" cy="2524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454" tIns="45226" rIns="90454" bIns="45226">
            <a:spAutoFit/>
          </a:bodyPr>
          <a:lstStyle>
            <a:lvl1pPr defTabSz="906463">
              <a:defRPr>
                <a:solidFill>
                  <a:schemeClr val="tx1"/>
                </a:solidFill>
                <a:latin typeface="Arial" pitchFamily="34" charset="0"/>
              </a:defRPr>
            </a:lvl1pPr>
            <a:lvl2pPr marL="742950" indent="-285750" defTabSz="906463">
              <a:defRPr>
                <a:solidFill>
                  <a:schemeClr val="tx1"/>
                </a:solidFill>
                <a:latin typeface="Arial" pitchFamily="34" charset="0"/>
              </a:defRPr>
            </a:lvl2pPr>
            <a:lvl3pPr marL="1143000" indent="-228600" defTabSz="906463">
              <a:defRPr>
                <a:solidFill>
                  <a:schemeClr val="tx1"/>
                </a:solidFill>
                <a:latin typeface="Arial" pitchFamily="34" charset="0"/>
              </a:defRPr>
            </a:lvl3pPr>
            <a:lvl4pPr marL="1600200" indent="-228600" defTabSz="906463">
              <a:defRPr>
                <a:solidFill>
                  <a:schemeClr val="tx1"/>
                </a:solidFill>
                <a:latin typeface="Arial" pitchFamily="34" charset="0"/>
              </a:defRPr>
            </a:lvl4pPr>
            <a:lvl5pPr marL="2057400" indent="-228600" defTabSz="906463">
              <a:defRPr>
                <a:solidFill>
                  <a:schemeClr val="tx1"/>
                </a:solidFill>
                <a:latin typeface="Arial" pitchFamily="34" charset="0"/>
              </a:defRPr>
            </a:lvl5pPr>
            <a:lvl6pPr marL="2514600" indent="-228600" defTabSz="906463" fontAlgn="base">
              <a:spcBef>
                <a:spcPct val="0"/>
              </a:spcBef>
              <a:spcAft>
                <a:spcPct val="0"/>
              </a:spcAft>
              <a:defRPr>
                <a:solidFill>
                  <a:schemeClr val="tx1"/>
                </a:solidFill>
                <a:latin typeface="Arial" pitchFamily="34" charset="0"/>
              </a:defRPr>
            </a:lvl6pPr>
            <a:lvl7pPr marL="2971800" indent="-228600" defTabSz="906463" fontAlgn="base">
              <a:spcBef>
                <a:spcPct val="0"/>
              </a:spcBef>
              <a:spcAft>
                <a:spcPct val="0"/>
              </a:spcAft>
              <a:defRPr>
                <a:solidFill>
                  <a:schemeClr val="tx1"/>
                </a:solidFill>
                <a:latin typeface="Arial" pitchFamily="34" charset="0"/>
              </a:defRPr>
            </a:lvl7pPr>
            <a:lvl8pPr marL="3429000" indent="-228600" defTabSz="906463" fontAlgn="base">
              <a:spcBef>
                <a:spcPct val="0"/>
              </a:spcBef>
              <a:spcAft>
                <a:spcPct val="0"/>
              </a:spcAft>
              <a:defRPr>
                <a:solidFill>
                  <a:schemeClr val="tx1"/>
                </a:solidFill>
                <a:latin typeface="Arial" pitchFamily="34" charset="0"/>
              </a:defRPr>
            </a:lvl8pPr>
            <a:lvl9pPr marL="3886200" indent="-228600" defTabSz="906463" fontAlgn="base">
              <a:spcBef>
                <a:spcPct val="0"/>
              </a:spcBef>
              <a:spcAft>
                <a:spcPct val="0"/>
              </a:spcAft>
              <a:defRPr>
                <a:solidFill>
                  <a:schemeClr val="tx1"/>
                </a:solidFill>
                <a:latin typeface="Arial" pitchFamily="34" charset="0"/>
              </a:defRPr>
            </a:lvl9pPr>
          </a:lstStyle>
          <a:p>
            <a:endParaRPr lang="el-GR" altLang="el-GR" sz="1000">
              <a:ea typeface="MS PGothic" pitchFamily="34" charset="-128"/>
              <a:cs typeface="Arial" pitchFamily="34" charset="0"/>
            </a:endParaRPr>
          </a:p>
        </p:txBody>
      </p:sp>
      <p:sp>
        <p:nvSpPr>
          <p:cNvPr id="138252" name="Text Box 11"/>
          <p:cNvSpPr txBox="1">
            <a:spLocks noChangeArrowheads="1"/>
          </p:cNvSpPr>
          <p:nvPr/>
        </p:nvSpPr>
        <p:spPr bwMode="auto">
          <a:xfrm>
            <a:off x="169863" y="1417638"/>
            <a:ext cx="828675" cy="2508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454" tIns="45226" rIns="90454" bIns="45226">
            <a:spAutoFit/>
          </a:bodyPr>
          <a:lstStyle>
            <a:lvl1pPr defTabSz="906463">
              <a:defRPr>
                <a:solidFill>
                  <a:schemeClr val="tx1"/>
                </a:solidFill>
                <a:latin typeface="Arial" pitchFamily="34" charset="0"/>
              </a:defRPr>
            </a:lvl1pPr>
            <a:lvl2pPr marL="742950" indent="-285750" defTabSz="906463">
              <a:defRPr>
                <a:solidFill>
                  <a:schemeClr val="tx1"/>
                </a:solidFill>
                <a:latin typeface="Arial" pitchFamily="34" charset="0"/>
              </a:defRPr>
            </a:lvl2pPr>
            <a:lvl3pPr marL="1143000" indent="-228600" defTabSz="906463">
              <a:defRPr>
                <a:solidFill>
                  <a:schemeClr val="tx1"/>
                </a:solidFill>
                <a:latin typeface="Arial" pitchFamily="34" charset="0"/>
              </a:defRPr>
            </a:lvl3pPr>
            <a:lvl4pPr marL="1600200" indent="-228600" defTabSz="906463">
              <a:defRPr>
                <a:solidFill>
                  <a:schemeClr val="tx1"/>
                </a:solidFill>
                <a:latin typeface="Arial" pitchFamily="34" charset="0"/>
              </a:defRPr>
            </a:lvl4pPr>
            <a:lvl5pPr marL="2057400" indent="-228600" defTabSz="906463">
              <a:defRPr>
                <a:solidFill>
                  <a:schemeClr val="tx1"/>
                </a:solidFill>
                <a:latin typeface="Arial" pitchFamily="34" charset="0"/>
              </a:defRPr>
            </a:lvl5pPr>
            <a:lvl6pPr marL="2514600" indent="-228600" defTabSz="906463" fontAlgn="base">
              <a:spcBef>
                <a:spcPct val="0"/>
              </a:spcBef>
              <a:spcAft>
                <a:spcPct val="0"/>
              </a:spcAft>
              <a:defRPr>
                <a:solidFill>
                  <a:schemeClr val="tx1"/>
                </a:solidFill>
                <a:latin typeface="Arial" pitchFamily="34" charset="0"/>
              </a:defRPr>
            </a:lvl6pPr>
            <a:lvl7pPr marL="2971800" indent="-228600" defTabSz="906463" fontAlgn="base">
              <a:spcBef>
                <a:spcPct val="0"/>
              </a:spcBef>
              <a:spcAft>
                <a:spcPct val="0"/>
              </a:spcAft>
              <a:defRPr>
                <a:solidFill>
                  <a:schemeClr val="tx1"/>
                </a:solidFill>
                <a:latin typeface="Arial" pitchFamily="34" charset="0"/>
              </a:defRPr>
            </a:lvl7pPr>
            <a:lvl8pPr marL="3429000" indent="-228600" defTabSz="906463" fontAlgn="base">
              <a:spcBef>
                <a:spcPct val="0"/>
              </a:spcBef>
              <a:spcAft>
                <a:spcPct val="0"/>
              </a:spcAft>
              <a:defRPr>
                <a:solidFill>
                  <a:schemeClr val="tx1"/>
                </a:solidFill>
                <a:latin typeface="Arial" pitchFamily="34" charset="0"/>
              </a:defRPr>
            </a:lvl8pPr>
            <a:lvl9pPr marL="3886200" indent="-228600" defTabSz="906463" fontAlgn="base">
              <a:spcBef>
                <a:spcPct val="0"/>
              </a:spcBef>
              <a:spcAft>
                <a:spcPct val="0"/>
              </a:spcAft>
              <a:defRPr>
                <a:solidFill>
                  <a:schemeClr val="tx1"/>
                </a:solidFill>
                <a:latin typeface="Arial" pitchFamily="34" charset="0"/>
              </a:defRPr>
            </a:lvl9pPr>
          </a:lstStyle>
          <a:p>
            <a:endParaRPr lang="el-GR" altLang="el-GR" sz="1000">
              <a:ea typeface="MS PGothic" pitchFamily="34" charset="-128"/>
              <a:cs typeface="Arial" pitchFamily="34" charset="0"/>
            </a:endParaRPr>
          </a:p>
        </p:txBody>
      </p:sp>
      <p:sp>
        <p:nvSpPr>
          <p:cNvPr id="138253" name="Text Box 12"/>
          <p:cNvSpPr txBox="1">
            <a:spLocks noChangeArrowheads="1"/>
          </p:cNvSpPr>
          <p:nvPr/>
        </p:nvSpPr>
        <p:spPr bwMode="auto">
          <a:xfrm>
            <a:off x="122238" y="6546850"/>
            <a:ext cx="828675" cy="2508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454" tIns="45226" rIns="90454" bIns="45226">
            <a:spAutoFit/>
          </a:bodyPr>
          <a:lstStyle>
            <a:lvl1pPr defTabSz="906463">
              <a:defRPr>
                <a:solidFill>
                  <a:schemeClr val="tx1"/>
                </a:solidFill>
                <a:latin typeface="Arial" pitchFamily="34" charset="0"/>
              </a:defRPr>
            </a:lvl1pPr>
            <a:lvl2pPr marL="742950" indent="-285750" defTabSz="906463">
              <a:defRPr>
                <a:solidFill>
                  <a:schemeClr val="tx1"/>
                </a:solidFill>
                <a:latin typeface="Arial" pitchFamily="34" charset="0"/>
              </a:defRPr>
            </a:lvl2pPr>
            <a:lvl3pPr marL="1143000" indent="-228600" defTabSz="906463">
              <a:defRPr>
                <a:solidFill>
                  <a:schemeClr val="tx1"/>
                </a:solidFill>
                <a:latin typeface="Arial" pitchFamily="34" charset="0"/>
              </a:defRPr>
            </a:lvl3pPr>
            <a:lvl4pPr marL="1600200" indent="-228600" defTabSz="906463">
              <a:defRPr>
                <a:solidFill>
                  <a:schemeClr val="tx1"/>
                </a:solidFill>
                <a:latin typeface="Arial" pitchFamily="34" charset="0"/>
              </a:defRPr>
            </a:lvl4pPr>
            <a:lvl5pPr marL="2057400" indent="-228600" defTabSz="906463">
              <a:defRPr>
                <a:solidFill>
                  <a:schemeClr val="tx1"/>
                </a:solidFill>
                <a:latin typeface="Arial" pitchFamily="34" charset="0"/>
              </a:defRPr>
            </a:lvl5pPr>
            <a:lvl6pPr marL="2514600" indent="-228600" defTabSz="906463" fontAlgn="base">
              <a:spcBef>
                <a:spcPct val="0"/>
              </a:spcBef>
              <a:spcAft>
                <a:spcPct val="0"/>
              </a:spcAft>
              <a:defRPr>
                <a:solidFill>
                  <a:schemeClr val="tx1"/>
                </a:solidFill>
                <a:latin typeface="Arial" pitchFamily="34" charset="0"/>
              </a:defRPr>
            </a:lvl6pPr>
            <a:lvl7pPr marL="2971800" indent="-228600" defTabSz="906463" fontAlgn="base">
              <a:spcBef>
                <a:spcPct val="0"/>
              </a:spcBef>
              <a:spcAft>
                <a:spcPct val="0"/>
              </a:spcAft>
              <a:defRPr>
                <a:solidFill>
                  <a:schemeClr val="tx1"/>
                </a:solidFill>
                <a:latin typeface="Arial" pitchFamily="34" charset="0"/>
              </a:defRPr>
            </a:lvl7pPr>
            <a:lvl8pPr marL="3429000" indent="-228600" defTabSz="906463" fontAlgn="base">
              <a:spcBef>
                <a:spcPct val="0"/>
              </a:spcBef>
              <a:spcAft>
                <a:spcPct val="0"/>
              </a:spcAft>
              <a:defRPr>
                <a:solidFill>
                  <a:schemeClr val="tx1"/>
                </a:solidFill>
                <a:latin typeface="Arial" pitchFamily="34" charset="0"/>
              </a:defRPr>
            </a:lvl8pPr>
            <a:lvl9pPr marL="3886200" indent="-228600" defTabSz="906463" fontAlgn="base">
              <a:spcBef>
                <a:spcPct val="0"/>
              </a:spcBef>
              <a:spcAft>
                <a:spcPct val="0"/>
              </a:spcAft>
              <a:defRPr>
                <a:solidFill>
                  <a:schemeClr val="tx1"/>
                </a:solidFill>
                <a:latin typeface="Arial" pitchFamily="34" charset="0"/>
              </a:defRPr>
            </a:lvl9pPr>
          </a:lstStyle>
          <a:p>
            <a:endParaRPr lang="el-GR" altLang="el-GR" sz="1000">
              <a:ea typeface="MS PGothic" pitchFamily="34" charset="-128"/>
              <a:cs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7"/>
          <p:cNvSpPr>
            <a:spLocks noGrp="1" noChangeArrowheads="1"/>
          </p:cNvSpPr>
          <p:nvPr>
            <p:ph type="sldNum" sz="quarter" idx="5"/>
          </p:nvPr>
        </p:nvSpPr>
        <p:spPr>
          <a:ln/>
        </p:spPr>
        <p:txBody>
          <a:bodyPr/>
          <a:lstStyle/>
          <a:p>
            <a:fld id="{AD06A0DE-61E3-4875-9D22-012BD66A56B4}" type="slidenum">
              <a:rPr lang="el-GR" altLang="el-GR"/>
              <a:pPr/>
              <a:t>13</a:t>
            </a:fld>
            <a:endParaRPr lang="el-GR" altLang="el-GR"/>
          </a:p>
        </p:txBody>
      </p:sp>
      <p:sp>
        <p:nvSpPr>
          <p:cNvPr id="14643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r"/>
            <a:fld id="{2DD79F3C-5310-4916-8D6D-95AEAB4C00DC}" type="slidenum">
              <a:rPr lang="el-GR" altLang="el-GR" sz="1200">
                <a:ea typeface="MS PGothic" pitchFamily="34" charset="-128"/>
              </a:rPr>
              <a:pPr algn="r"/>
              <a:t>13</a:t>
            </a:fld>
            <a:endParaRPr lang="el-GR" altLang="el-GR" sz="1200">
              <a:ea typeface="MS PGothic" pitchFamily="34" charset="-128"/>
            </a:endParaRPr>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p:txBody>
          <a:bodyPr/>
          <a:lstStyle/>
          <a:p>
            <a:pPr marL="228600" indent="-228600"/>
            <a:endParaRPr lang="el-GR" altLang="el-GR" sz="1000" b="1"/>
          </a:p>
        </p:txBody>
      </p:sp>
      <p:sp>
        <p:nvSpPr>
          <p:cNvPr id="146437" name="Text Box 4"/>
          <p:cNvSpPr txBox="1">
            <a:spLocks noChangeArrowheads="1"/>
          </p:cNvSpPr>
          <p:nvPr/>
        </p:nvSpPr>
        <p:spPr bwMode="auto">
          <a:xfrm>
            <a:off x="150813" y="1417638"/>
            <a:ext cx="828675" cy="2508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454" tIns="45226" rIns="90454" bIns="45226">
            <a:spAutoFit/>
          </a:bodyPr>
          <a:lstStyle>
            <a:lvl1pPr defTabSz="906463">
              <a:defRPr>
                <a:solidFill>
                  <a:schemeClr val="tx1"/>
                </a:solidFill>
                <a:latin typeface="Arial" pitchFamily="34" charset="0"/>
              </a:defRPr>
            </a:lvl1pPr>
            <a:lvl2pPr marL="742950" indent="-285750" defTabSz="906463">
              <a:defRPr>
                <a:solidFill>
                  <a:schemeClr val="tx1"/>
                </a:solidFill>
                <a:latin typeface="Arial" pitchFamily="34" charset="0"/>
              </a:defRPr>
            </a:lvl2pPr>
            <a:lvl3pPr marL="1143000" indent="-228600" defTabSz="906463">
              <a:defRPr>
                <a:solidFill>
                  <a:schemeClr val="tx1"/>
                </a:solidFill>
                <a:latin typeface="Arial" pitchFamily="34" charset="0"/>
              </a:defRPr>
            </a:lvl3pPr>
            <a:lvl4pPr marL="1600200" indent="-228600" defTabSz="906463">
              <a:defRPr>
                <a:solidFill>
                  <a:schemeClr val="tx1"/>
                </a:solidFill>
                <a:latin typeface="Arial" pitchFamily="34" charset="0"/>
              </a:defRPr>
            </a:lvl4pPr>
            <a:lvl5pPr marL="2057400" indent="-228600" defTabSz="906463">
              <a:defRPr>
                <a:solidFill>
                  <a:schemeClr val="tx1"/>
                </a:solidFill>
                <a:latin typeface="Arial" pitchFamily="34" charset="0"/>
              </a:defRPr>
            </a:lvl5pPr>
            <a:lvl6pPr marL="2514600" indent="-228600" defTabSz="906463" fontAlgn="base">
              <a:spcBef>
                <a:spcPct val="0"/>
              </a:spcBef>
              <a:spcAft>
                <a:spcPct val="0"/>
              </a:spcAft>
              <a:defRPr>
                <a:solidFill>
                  <a:schemeClr val="tx1"/>
                </a:solidFill>
                <a:latin typeface="Arial" pitchFamily="34" charset="0"/>
              </a:defRPr>
            </a:lvl6pPr>
            <a:lvl7pPr marL="2971800" indent="-228600" defTabSz="906463" fontAlgn="base">
              <a:spcBef>
                <a:spcPct val="0"/>
              </a:spcBef>
              <a:spcAft>
                <a:spcPct val="0"/>
              </a:spcAft>
              <a:defRPr>
                <a:solidFill>
                  <a:schemeClr val="tx1"/>
                </a:solidFill>
                <a:latin typeface="Arial" pitchFamily="34" charset="0"/>
              </a:defRPr>
            </a:lvl7pPr>
            <a:lvl8pPr marL="3429000" indent="-228600" defTabSz="906463" fontAlgn="base">
              <a:spcBef>
                <a:spcPct val="0"/>
              </a:spcBef>
              <a:spcAft>
                <a:spcPct val="0"/>
              </a:spcAft>
              <a:defRPr>
                <a:solidFill>
                  <a:schemeClr val="tx1"/>
                </a:solidFill>
                <a:latin typeface="Arial" pitchFamily="34" charset="0"/>
              </a:defRPr>
            </a:lvl8pPr>
            <a:lvl9pPr marL="3886200" indent="-228600" defTabSz="906463" fontAlgn="base">
              <a:spcBef>
                <a:spcPct val="0"/>
              </a:spcBef>
              <a:spcAft>
                <a:spcPct val="0"/>
              </a:spcAft>
              <a:defRPr>
                <a:solidFill>
                  <a:schemeClr val="tx1"/>
                </a:solidFill>
                <a:latin typeface="Arial" pitchFamily="34" charset="0"/>
              </a:defRPr>
            </a:lvl9pPr>
          </a:lstStyle>
          <a:p>
            <a:endParaRPr lang="el-GR" altLang="el-GR" sz="1000">
              <a:ea typeface="MS PGothic" pitchFamily="34" charset="-128"/>
              <a:cs typeface="Arial" pitchFamily="34" charset="0"/>
            </a:endParaRPr>
          </a:p>
        </p:txBody>
      </p:sp>
      <p:sp>
        <p:nvSpPr>
          <p:cNvPr id="146438" name="Text Box 5"/>
          <p:cNvSpPr txBox="1">
            <a:spLocks noChangeArrowheads="1"/>
          </p:cNvSpPr>
          <p:nvPr/>
        </p:nvSpPr>
        <p:spPr bwMode="auto">
          <a:xfrm>
            <a:off x="0" y="4638675"/>
            <a:ext cx="828675" cy="2508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454" tIns="45226" rIns="90454" bIns="45226">
            <a:spAutoFit/>
          </a:bodyPr>
          <a:lstStyle>
            <a:lvl1pPr defTabSz="906463">
              <a:defRPr>
                <a:solidFill>
                  <a:schemeClr val="tx1"/>
                </a:solidFill>
                <a:latin typeface="Arial" pitchFamily="34" charset="0"/>
              </a:defRPr>
            </a:lvl1pPr>
            <a:lvl2pPr marL="742950" indent="-285750" defTabSz="906463">
              <a:defRPr>
                <a:solidFill>
                  <a:schemeClr val="tx1"/>
                </a:solidFill>
                <a:latin typeface="Arial" pitchFamily="34" charset="0"/>
              </a:defRPr>
            </a:lvl2pPr>
            <a:lvl3pPr marL="1143000" indent="-228600" defTabSz="906463">
              <a:defRPr>
                <a:solidFill>
                  <a:schemeClr val="tx1"/>
                </a:solidFill>
                <a:latin typeface="Arial" pitchFamily="34" charset="0"/>
              </a:defRPr>
            </a:lvl3pPr>
            <a:lvl4pPr marL="1600200" indent="-228600" defTabSz="906463">
              <a:defRPr>
                <a:solidFill>
                  <a:schemeClr val="tx1"/>
                </a:solidFill>
                <a:latin typeface="Arial" pitchFamily="34" charset="0"/>
              </a:defRPr>
            </a:lvl4pPr>
            <a:lvl5pPr marL="2057400" indent="-228600" defTabSz="906463">
              <a:defRPr>
                <a:solidFill>
                  <a:schemeClr val="tx1"/>
                </a:solidFill>
                <a:latin typeface="Arial" pitchFamily="34" charset="0"/>
              </a:defRPr>
            </a:lvl5pPr>
            <a:lvl6pPr marL="2514600" indent="-228600" defTabSz="906463" fontAlgn="base">
              <a:spcBef>
                <a:spcPct val="0"/>
              </a:spcBef>
              <a:spcAft>
                <a:spcPct val="0"/>
              </a:spcAft>
              <a:defRPr>
                <a:solidFill>
                  <a:schemeClr val="tx1"/>
                </a:solidFill>
                <a:latin typeface="Arial" pitchFamily="34" charset="0"/>
              </a:defRPr>
            </a:lvl6pPr>
            <a:lvl7pPr marL="2971800" indent="-228600" defTabSz="906463" fontAlgn="base">
              <a:spcBef>
                <a:spcPct val="0"/>
              </a:spcBef>
              <a:spcAft>
                <a:spcPct val="0"/>
              </a:spcAft>
              <a:defRPr>
                <a:solidFill>
                  <a:schemeClr val="tx1"/>
                </a:solidFill>
                <a:latin typeface="Arial" pitchFamily="34" charset="0"/>
              </a:defRPr>
            </a:lvl7pPr>
            <a:lvl8pPr marL="3429000" indent="-228600" defTabSz="906463" fontAlgn="base">
              <a:spcBef>
                <a:spcPct val="0"/>
              </a:spcBef>
              <a:spcAft>
                <a:spcPct val="0"/>
              </a:spcAft>
              <a:defRPr>
                <a:solidFill>
                  <a:schemeClr val="tx1"/>
                </a:solidFill>
                <a:latin typeface="Arial" pitchFamily="34" charset="0"/>
              </a:defRPr>
            </a:lvl8pPr>
            <a:lvl9pPr marL="3886200" indent="-228600" defTabSz="906463" fontAlgn="base">
              <a:spcBef>
                <a:spcPct val="0"/>
              </a:spcBef>
              <a:spcAft>
                <a:spcPct val="0"/>
              </a:spcAft>
              <a:defRPr>
                <a:solidFill>
                  <a:schemeClr val="tx1"/>
                </a:solidFill>
                <a:latin typeface="Arial" pitchFamily="34" charset="0"/>
              </a:defRPr>
            </a:lvl9pPr>
          </a:lstStyle>
          <a:p>
            <a:endParaRPr lang="el-GR" altLang="el-GR" sz="1000">
              <a:ea typeface="MS PGothic" pitchFamily="34" charset="-128"/>
              <a:cs typeface="Arial" pitchFamily="34" charset="0"/>
            </a:endParaRPr>
          </a:p>
        </p:txBody>
      </p:sp>
      <p:sp>
        <p:nvSpPr>
          <p:cNvPr id="146439" name="Text Box 6"/>
          <p:cNvSpPr txBox="1">
            <a:spLocks noChangeArrowheads="1"/>
          </p:cNvSpPr>
          <p:nvPr/>
        </p:nvSpPr>
        <p:spPr bwMode="auto">
          <a:xfrm>
            <a:off x="188913" y="2125663"/>
            <a:ext cx="828675" cy="2524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454" tIns="45226" rIns="90454" bIns="45226">
            <a:spAutoFit/>
          </a:bodyPr>
          <a:lstStyle>
            <a:lvl1pPr defTabSz="906463">
              <a:defRPr>
                <a:solidFill>
                  <a:schemeClr val="tx1"/>
                </a:solidFill>
                <a:latin typeface="Arial" pitchFamily="34" charset="0"/>
              </a:defRPr>
            </a:lvl1pPr>
            <a:lvl2pPr marL="742950" indent="-285750" defTabSz="906463">
              <a:defRPr>
                <a:solidFill>
                  <a:schemeClr val="tx1"/>
                </a:solidFill>
                <a:latin typeface="Arial" pitchFamily="34" charset="0"/>
              </a:defRPr>
            </a:lvl2pPr>
            <a:lvl3pPr marL="1143000" indent="-228600" defTabSz="906463">
              <a:defRPr>
                <a:solidFill>
                  <a:schemeClr val="tx1"/>
                </a:solidFill>
                <a:latin typeface="Arial" pitchFamily="34" charset="0"/>
              </a:defRPr>
            </a:lvl3pPr>
            <a:lvl4pPr marL="1600200" indent="-228600" defTabSz="906463">
              <a:defRPr>
                <a:solidFill>
                  <a:schemeClr val="tx1"/>
                </a:solidFill>
                <a:latin typeface="Arial" pitchFamily="34" charset="0"/>
              </a:defRPr>
            </a:lvl4pPr>
            <a:lvl5pPr marL="2057400" indent="-228600" defTabSz="906463">
              <a:defRPr>
                <a:solidFill>
                  <a:schemeClr val="tx1"/>
                </a:solidFill>
                <a:latin typeface="Arial" pitchFamily="34" charset="0"/>
              </a:defRPr>
            </a:lvl5pPr>
            <a:lvl6pPr marL="2514600" indent="-228600" defTabSz="906463" fontAlgn="base">
              <a:spcBef>
                <a:spcPct val="0"/>
              </a:spcBef>
              <a:spcAft>
                <a:spcPct val="0"/>
              </a:spcAft>
              <a:defRPr>
                <a:solidFill>
                  <a:schemeClr val="tx1"/>
                </a:solidFill>
                <a:latin typeface="Arial" pitchFamily="34" charset="0"/>
              </a:defRPr>
            </a:lvl6pPr>
            <a:lvl7pPr marL="2971800" indent="-228600" defTabSz="906463" fontAlgn="base">
              <a:spcBef>
                <a:spcPct val="0"/>
              </a:spcBef>
              <a:spcAft>
                <a:spcPct val="0"/>
              </a:spcAft>
              <a:defRPr>
                <a:solidFill>
                  <a:schemeClr val="tx1"/>
                </a:solidFill>
                <a:latin typeface="Arial" pitchFamily="34" charset="0"/>
              </a:defRPr>
            </a:lvl7pPr>
            <a:lvl8pPr marL="3429000" indent="-228600" defTabSz="906463" fontAlgn="base">
              <a:spcBef>
                <a:spcPct val="0"/>
              </a:spcBef>
              <a:spcAft>
                <a:spcPct val="0"/>
              </a:spcAft>
              <a:defRPr>
                <a:solidFill>
                  <a:schemeClr val="tx1"/>
                </a:solidFill>
                <a:latin typeface="Arial" pitchFamily="34" charset="0"/>
              </a:defRPr>
            </a:lvl8pPr>
            <a:lvl9pPr marL="3886200" indent="-228600" defTabSz="906463" fontAlgn="base">
              <a:spcBef>
                <a:spcPct val="0"/>
              </a:spcBef>
              <a:spcAft>
                <a:spcPct val="0"/>
              </a:spcAft>
              <a:defRPr>
                <a:solidFill>
                  <a:schemeClr val="tx1"/>
                </a:solidFill>
                <a:latin typeface="Arial" pitchFamily="34" charset="0"/>
              </a:defRPr>
            </a:lvl9pPr>
          </a:lstStyle>
          <a:p>
            <a:endParaRPr lang="el-GR" altLang="el-GR" sz="1000">
              <a:ea typeface="MS PGothic" pitchFamily="34" charset="-128"/>
              <a:cs typeface="Arial" pitchFamily="34" charset="0"/>
            </a:endParaRPr>
          </a:p>
        </p:txBody>
      </p:sp>
      <p:sp>
        <p:nvSpPr>
          <p:cNvPr id="146440" name="Text Box 7"/>
          <p:cNvSpPr txBox="1">
            <a:spLocks noChangeArrowheads="1"/>
          </p:cNvSpPr>
          <p:nvPr/>
        </p:nvSpPr>
        <p:spPr bwMode="auto">
          <a:xfrm>
            <a:off x="122238" y="5356225"/>
            <a:ext cx="828675" cy="2524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454" tIns="45226" rIns="90454" bIns="45226">
            <a:spAutoFit/>
          </a:bodyPr>
          <a:lstStyle>
            <a:lvl1pPr defTabSz="906463">
              <a:defRPr>
                <a:solidFill>
                  <a:schemeClr val="tx1"/>
                </a:solidFill>
                <a:latin typeface="Arial" pitchFamily="34" charset="0"/>
              </a:defRPr>
            </a:lvl1pPr>
            <a:lvl2pPr marL="742950" indent="-285750" defTabSz="906463">
              <a:defRPr>
                <a:solidFill>
                  <a:schemeClr val="tx1"/>
                </a:solidFill>
                <a:latin typeface="Arial" pitchFamily="34" charset="0"/>
              </a:defRPr>
            </a:lvl2pPr>
            <a:lvl3pPr marL="1143000" indent="-228600" defTabSz="906463">
              <a:defRPr>
                <a:solidFill>
                  <a:schemeClr val="tx1"/>
                </a:solidFill>
                <a:latin typeface="Arial" pitchFamily="34" charset="0"/>
              </a:defRPr>
            </a:lvl3pPr>
            <a:lvl4pPr marL="1600200" indent="-228600" defTabSz="906463">
              <a:defRPr>
                <a:solidFill>
                  <a:schemeClr val="tx1"/>
                </a:solidFill>
                <a:latin typeface="Arial" pitchFamily="34" charset="0"/>
              </a:defRPr>
            </a:lvl4pPr>
            <a:lvl5pPr marL="2057400" indent="-228600" defTabSz="906463">
              <a:defRPr>
                <a:solidFill>
                  <a:schemeClr val="tx1"/>
                </a:solidFill>
                <a:latin typeface="Arial" pitchFamily="34" charset="0"/>
              </a:defRPr>
            </a:lvl5pPr>
            <a:lvl6pPr marL="2514600" indent="-228600" defTabSz="906463" fontAlgn="base">
              <a:spcBef>
                <a:spcPct val="0"/>
              </a:spcBef>
              <a:spcAft>
                <a:spcPct val="0"/>
              </a:spcAft>
              <a:defRPr>
                <a:solidFill>
                  <a:schemeClr val="tx1"/>
                </a:solidFill>
                <a:latin typeface="Arial" pitchFamily="34" charset="0"/>
              </a:defRPr>
            </a:lvl6pPr>
            <a:lvl7pPr marL="2971800" indent="-228600" defTabSz="906463" fontAlgn="base">
              <a:spcBef>
                <a:spcPct val="0"/>
              </a:spcBef>
              <a:spcAft>
                <a:spcPct val="0"/>
              </a:spcAft>
              <a:defRPr>
                <a:solidFill>
                  <a:schemeClr val="tx1"/>
                </a:solidFill>
                <a:latin typeface="Arial" pitchFamily="34" charset="0"/>
              </a:defRPr>
            </a:lvl7pPr>
            <a:lvl8pPr marL="3429000" indent="-228600" defTabSz="906463" fontAlgn="base">
              <a:spcBef>
                <a:spcPct val="0"/>
              </a:spcBef>
              <a:spcAft>
                <a:spcPct val="0"/>
              </a:spcAft>
              <a:defRPr>
                <a:solidFill>
                  <a:schemeClr val="tx1"/>
                </a:solidFill>
                <a:latin typeface="Arial" pitchFamily="34" charset="0"/>
              </a:defRPr>
            </a:lvl8pPr>
            <a:lvl9pPr marL="3886200" indent="-228600" defTabSz="906463" fontAlgn="base">
              <a:spcBef>
                <a:spcPct val="0"/>
              </a:spcBef>
              <a:spcAft>
                <a:spcPct val="0"/>
              </a:spcAft>
              <a:defRPr>
                <a:solidFill>
                  <a:schemeClr val="tx1"/>
                </a:solidFill>
                <a:latin typeface="Arial" pitchFamily="34" charset="0"/>
              </a:defRPr>
            </a:lvl9pPr>
          </a:lstStyle>
          <a:p>
            <a:endParaRPr lang="el-GR" altLang="el-GR" sz="1000">
              <a:ea typeface="MS PGothic" pitchFamily="34" charset="-128"/>
              <a:cs typeface="Arial" pitchFamily="34" charset="0"/>
            </a:endParaRPr>
          </a:p>
        </p:txBody>
      </p:sp>
      <p:sp>
        <p:nvSpPr>
          <p:cNvPr id="146441" name="Text Box 8"/>
          <p:cNvSpPr txBox="1">
            <a:spLocks noChangeArrowheads="1"/>
          </p:cNvSpPr>
          <p:nvPr/>
        </p:nvSpPr>
        <p:spPr bwMode="auto">
          <a:xfrm>
            <a:off x="0" y="6045200"/>
            <a:ext cx="828675" cy="2524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454" tIns="45226" rIns="90454" bIns="45226">
            <a:spAutoFit/>
          </a:bodyPr>
          <a:lstStyle>
            <a:lvl1pPr defTabSz="906463">
              <a:defRPr>
                <a:solidFill>
                  <a:schemeClr val="tx1"/>
                </a:solidFill>
                <a:latin typeface="Arial" pitchFamily="34" charset="0"/>
              </a:defRPr>
            </a:lvl1pPr>
            <a:lvl2pPr marL="742950" indent="-285750" defTabSz="906463">
              <a:defRPr>
                <a:solidFill>
                  <a:schemeClr val="tx1"/>
                </a:solidFill>
                <a:latin typeface="Arial" pitchFamily="34" charset="0"/>
              </a:defRPr>
            </a:lvl2pPr>
            <a:lvl3pPr marL="1143000" indent="-228600" defTabSz="906463">
              <a:defRPr>
                <a:solidFill>
                  <a:schemeClr val="tx1"/>
                </a:solidFill>
                <a:latin typeface="Arial" pitchFamily="34" charset="0"/>
              </a:defRPr>
            </a:lvl3pPr>
            <a:lvl4pPr marL="1600200" indent="-228600" defTabSz="906463">
              <a:defRPr>
                <a:solidFill>
                  <a:schemeClr val="tx1"/>
                </a:solidFill>
                <a:latin typeface="Arial" pitchFamily="34" charset="0"/>
              </a:defRPr>
            </a:lvl4pPr>
            <a:lvl5pPr marL="2057400" indent="-228600" defTabSz="906463">
              <a:defRPr>
                <a:solidFill>
                  <a:schemeClr val="tx1"/>
                </a:solidFill>
                <a:latin typeface="Arial" pitchFamily="34" charset="0"/>
              </a:defRPr>
            </a:lvl5pPr>
            <a:lvl6pPr marL="2514600" indent="-228600" defTabSz="906463" fontAlgn="base">
              <a:spcBef>
                <a:spcPct val="0"/>
              </a:spcBef>
              <a:spcAft>
                <a:spcPct val="0"/>
              </a:spcAft>
              <a:defRPr>
                <a:solidFill>
                  <a:schemeClr val="tx1"/>
                </a:solidFill>
                <a:latin typeface="Arial" pitchFamily="34" charset="0"/>
              </a:defRPr>
            </a:lvl6pPr>
            <a:lvl7pPr marL="2971800" indent="-228600" defTabSz="906463" fontAlgn="base">
              <a:spcBef>
                <a:spcPct val="0"/>
              </a:spcBef>
              <a:spcAft>
                <a:spcPct val="0"/>
              </a:spcAft>
              <a:defRPr>
                <a:solidFill>
                  <a:schemeClr val="tx1"/>
                </a:solidFill>
                <a:latin typeface="Arial" pitchFamily="34" charset="0"/>
              </a:defRPr>
            </a:lvl7pPr>
            <a:lvl8pPr marL="3429000" indent="-228600" defTabSz="906463" fontAlgn="base">
              <a:spcBef>
                <a:spcPct val="0"/>
              </a:spcBef>
              <a:spcAft>
                <a:spcPct val="0"/>
              </a:spcAft>
              <a:defRPr>
                <a:solidFill>
                  <a:schemeClr val="tx1"/>
                </a:solidFill>
                <a:latin typeface="Arial" pitchFamily="34" charset="0"/>
              </a:defRPr>
            </a:lvl8pPr>
            <a:lvl9pPr marL="3886200" indent="-228600" defTabSz="906463" fontAlgn="base">
              <a:spcBef>
                <a:spcPct val="0"/>
              </a:spcBef>
              <a:spcAft>
                <a:spcPct val="0"/>
              </a:spcAft>
              <a:defRPr>
                <a:solidFill>
                  <a:schemeClr val="tx1"/>
                </a:solidFill>
                <a:latin typeface="Arial" pitchFamily="34" charset="0"/>
              </a:defRPr>
            </a:lvl9pPr>
          </a:lstStyle>
          <a:p>
            <a:endParaRPr lang="el-GR" altLang="el-GR" sz="1000">
              <a:ea typeface="MS PGothic" pitchFamily="34" charset="-128"/>
              <a:cs typeface="Arial" pitchFamily="34" charset="0"/>
            </a:endParaRPr>
          </a:p>
        </p:txBody>
      </p:sp>
      <p:sp>
        <p:nvSpPr>
          <p:cNvPr id="146442" name="Text Box 9"/>
          <p:cNvSpPr txBox="1">
            <a:spLocks noChangeArrowheads="1"/>
          </p:cNvSpPr>
          <p:nvPr/>
        </p:nvSpPr>
        <p:spPr bwMode="auto">
          <a:xfrm>
            <a:off x="122238" y="2759075"/>
            <a:ext cx="828675" cy="2508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454" tIns="45226" rIns="90454" bIns="45226">
            <a:spAutoFit/>
          </a:bodyPr>
          <a:lstStyle>
            <a:lvl1pPr defTabSz="906463">
              <a:defRPr>
                <a:solidFill>
                  <a:schemeClr val="tx1"/>
                </a:solidFill>
                <a:latin typeface="Arial" pitchFamily="34" charset="0"/>
              </a:defRPr>
            </a:lvl1pPr>
            <a:lvl2pPr marL="742950" indent="-285750" defTabSz="906463">
              <a:defRPr>
                <a:solidFill>
                  <a:schemeClr val="tx1"/>
                </a:solidFill>
                <a:latin typeface="Arial" pitchFamily="34" charset="0"/>
              </a:defRPr>
            </a:lvl2pPr>
            <a:lvl3pPr marL="1143000" indent="-228600" defTabSz="906463">
              <a:defRPr>
                <a:solidFill>
                  <a:schemeClr val="tx1"/>
                </a:solidFill>
                <a:latin typeface="Arial" pitchFamily="34" charset="0"/>
              </a:defRPr>
            </a:lvl3pPr>
            <a:lvl4pPr marL="1600200" indent="-228600" defTabSz="906463">
              <a:defRPr>
                <a:solidFill>
                  <a:schemeClr val="tx1"/>
                </a:solidFill>
                <a:latin typeface="Arial" pitchFamily="34" charset="0"/>
              </a:defRPr>
            </a:lvl4pPr>
            <a:lvl5pPr marL="2057400" indent="-228600" defTabSz="906463">
              <a:defRPr>
                <a:solidFill>
                  <a:schemeClr val="tx1"/>
                </a:solidFill>
                <a:latin typeface="Arial" pitchFamily="34" charset="0"/>
              </a:defRPr>
            </a:lvl5pPr>
            <a:lvl6pPr marL="2514600" indent="-228600" defTabSz="906463" fontAlgn="base">
              <a:spcBef>
                <a:spcPct val="0"/>
              </a:spcBef>
              <a:spcAft>
                <a:spcPct val="0"/>
              </a:spcAft>
              <a:defRPr>
                <a:solidFill>
                  <a:schemeClr val="tx1"/>
                </a:solidFill>
                <a:latin typeface="Arial" pitchFamily="34" charset="0"/>
              </a:defRPr>
            </a:lvl6pPr>
            <a:lvl7pPr marL="2971800" indent="-228600" defTabSz="906463" fontAlgn="base">
              <a:spcBef>
                <a:spcPct val="0"/>
              </a:spcBef>
              <a:spcAft>
                <a:spcPct val="0"/>
              </a:spcAft>
              <a:defRPr>
                <a:solidFill>
                  <a:schemeClr val="tx1"/>
                </a:solidFill>
                <a:latin typeface="Arial" pitchFamily="34" charset="0"/>
              </a:defRPr>
            </a:lvl7pPr>
            <a:lvl8pPr marL="3429000" indent="-228600" defTabSz="906463" fontAlgn="base">
              <a:spcBef>
                <a:spcPct val="0"/>
              </a:spcBef>
              <a:spcAft>
                <a:spcPct val="0"/>
              </a:spcAft>
              <a:defRPr>
                <a:solidFill>
                  <a:schemeClr val="tx1"/>
                </a:solidFill>
                <a:latin typeface="Arial" pitchFamily="34" charset="0"/>
              </a:defRPr>
            </a:lvl8pPr>
            <a:lvl9pPr marL="3886200" indent="-228600" defTabSz="906463" fontAlgn="base">
              <a:spcBef>
                <a:spcPct val="0"/>
              </a:spcBef>
              <a:spcAft>
                <a:spcPct val="0"/>
              </a:spcAft>
              <a:defRPr>
                <a:solidFill>
                  <a:schemeClr val="tx1"/>
                </a:solidFill>
                <a:latin typeface="Arial" pitchFamily="34" charset="0"/>
              </a:defRPr>
            </a:lvl9pPr>
          </a:lstStyle>
          <a:p>
            <a:endParaRPr lang="el-GR" altLang="el-GR" sz="1000">
              <a:ea typeface="MS PGothic" pitchFamily="34" charset="-128"/>
              <a:cs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7"/>
          <p:cNvSpPr>
            <a:spLocks noGrp="1" noChangeArrowheads="1"/>
          </p:cNvSpPr>
          <p:nvPr>
            <p:ph type="sldNum" sz="quarter" idx="5"/>
          </p:nvPr>
        </p:nvSpPr>
        <p:spPr>
          <a:ln/>
        </p:spPr>
        <p:txBody>
          <a:bodyPr/>
          <a:lstStyle/>
          <a:p>
            <a:fld id="{AAD320BF-8D01-4328-A648-12546F4559B4}" type="slidenum">
              <a:rPr lang="el-GR" altLang="el-GR"/>
              <a:pPr/>
              <a:t>14</a:t>
            </a:fld>
            <a:endParaRPr lang="el-GR" altLang="el-GR"/>
          </a:p>
        </p:txBody>
      </p:sp>
      <p:sp>
        <p:nvSpPr>
          <p:cNvPr id="14029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r"/>
            <a:fld id="{E2C098B4-2764-41C1-BC25-C84630DAF7CA}" type="slidenum">
              <a:rPr lang="el-GR" altLang="el-GR" sz="1200">
                <a:ea typeface="MS PGothic" pitchFamily="34" charset="-128"/>
              </a:rPr>
              <a:pPr algn="r"/>
              <a:t>14</a:t>
            </a:fld>
            <a:endParaRPr lang="el-GR" altLang="el-GR" sz="1200">
              <a:ea typeface="MS PGothic" pitchFamily="34" charset="-128"/>
            </a:endParaRP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p:txBody>
          <a:bodyPr/>
          <a:lstStyle/>
          <a:p>
            <a:endParaRPr lang="el-GR" altLang="el-GR" sz="1000" b="1"/>
          </a:p>
        </p:txBody>
      </p:sp>
      <p:sp>
        <p:nvSpPr>
          <p:cNvPr id="140293" name="Text Box 4"/>
          <p:cNvSpPr txBox="1">
            <a:spLocks noChangeArrowheads="1"/>
          </p:cNvSpPr>
          <p:nvPr/>
        </p:nvSpPr>
        <p:spPr bwMode="auto">
          <a:xfrm>
            <a:off x="5691188" y="1328738"/>
            <a:ext cx="1092200" cy="2492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88783" tIns="44390" rIns="88783" bIns="44390">
            <a:spAutoFit/>
          </a:bodyPr>
          <a:lstStyle>
            <a:lvl1pPr defTabSz="890588">
              <a:defRPr>
                <a:solidFill>
                  <a:schemeClr val="tx1"/>
                </a:solidFill>
                <a:latin typeface="Arial" pitchFamily="34" charset="0"/>
              </a:defRPr>
            </a:lvl1pPr>
            <a:lvl2pPr marL="742950" indent="-285750" defTabSz="890588">
              <a:defRPr>
                <a:solidFill>
                  <a:schemeClr val="tx1"/>
                </a:solidFill>
                <a:latin typeface="Arial" pitchFamily="34" charset="0"/>
              </a:defRPr>
            </a:lvl2pPr>
            <a:lvl3pPr marL="1143000" indent="-228600" defTabSz="890588">
              <a:defRPr>
                <a:solidFill>
                  <a:schemeClr val="tx1"/>
                </a:solidFill>
                <a:latin typeface="Arial" pitchFamily="34" charset="0"/>
              </a:defRPr>
            </a:lvl3pPr>
            <a:lvl4pPr marL="1600200" indent="-228600" defTabSz="890588">
              <a:defRPr>
                <a:solidFill>
                  <a:schemeClr val="tx1"/>
                </a:solidFill>
                <a:latin typeface="Arial" pitchFamily="34" charset="0"/>
              </a:defRPr>
            </a:lvl4pPr>
            <a:lvl5pPr marL="2057400" indent="-228600" defTabSz="890588">
              <a:defRPr>
                <a:solidFill>
                  <a:schemeClr val="tx1"/>
                </a:solidFill>
                <a:latin typeface="Arial" pitchFamily="34" charset="0"/>
              </a:defRPr>
            </a:lvl5pPr>
            <a:lvl6pPr marL="2514600" indent="-228600" defTabSz="890588" fontAlgn="base">
              <a:spcBef>
                <a:spcPct val="0"/>
              </a:spcBef>
              <a:spcAft>
                <a:spcPct val="0"/>
              </a:spcAft>
              <a:defRPr>
                <a:solidFill>
                  <a:schemeClr val="tx1"/>
                </a:solidFill>
                <a:latin typeface="Arial" pitchFamily="34" charset="0"/>
              </a:defRPr>
            </a:lvl6pPr>
            <a:lvl7pPr marL="2971800" indent="-228600" defTabSz="890588" fontAlgn="base">
              <a:spcBef>
                <a:spcPct val="0"/>
              </a:spcBef>
              <a:spcAft>
                <a:spcPct val="0"/>
              </a:spcAft>
              <a:defRPr>
                <a:solidFill>
                  <a:schemeClr val="tx1"/>
                </a:solidFill>
                <a:latin typeface="Arial" pitchFamily="34" charset="0"/>
              </a:defRPr>
            </a:lvl7pPr>
            <a:lvl8pPr marL="3429000" indent="-228600" defTabSz="890588" fontAlgn="base">
              <a:spcBef>
                <a:spcPct val="0"/>
              </a:spcBef>
              <a:spcAft>
                <a:spcPct val="0"/>
              </a:spcAft>
              <a:defRPr>
                <a:solidFill>
                  <a:schemeClr val="tx1"/>
                </a:solidFill>
                <a:latin typeface="Arial" pitchFamily="34" charset="0"/>
              </a:defRPr>
            </a:lvl8pPr>
            <a:lvl9pPr marL="3886200" indent="-228600" defTabSz="890588" fontAlgn="base">
              <a:spcBef>
                <a:spcPct val="0"/>
              </a:spcBef>
              <a:spcAft>
                <a:spcPct val="0"/>
              </a:spcAft>
              <a:defRPr>
                <a:solidFill>
                  <a:schemeClr val="tx1"/>
                </a:solidFill>
                <a:latin typeface="Arial" pitchFamily="34" charset="0"/>
              </a:defRPr>
            </a:lvl9pPr>
          </a:lstStyle>
          <a:p>
            <a:endParaRPr lang="el-GR" altLang="el-GR" sz="1000">
              <a:ea typeface="MS PGothic" pitchFamily="34" charset="-128"/>
              <a:cs typeface="Arial" pitchFamily="34" charset="0"/>
            </a:endParaRPr>
          </a:p>
        </p:txBody>
      </p:sp>
      <p:sp>
        <p:nvSpPr>
          <p:cNvPr id="140294" name="Text Box 5"/>
          <p:cNvSpPr txBox="1">
            <a:spLocks noChangeArrowheads="1"/>
          </p:cNvSpPr>
          <p:nvPr/>
        </p:nvSpPr>
        <p:spPr bwMode="auto">
          <a:xfrm>
            <a:off x="57150" y="5165725"/>
            <a:ext cx="679450" cy="2190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88582" tIns="44291" rIns="88582" bIns="44291">
            <a:spAutoFit/>
          </a:bodyPr>
          <a:lstStyle>
            <a:lvl1pPr defTabSz="887413">
              <a:defRPr>
                <a:solidFill>
                  <a:schemeClr val="tx1"/>
                </a:solidFill>
                <a:latin typeface="Arial" pitchFamily="34" charset="0"/>
              </a:defRPr>
            </a:lvl1pPr>
            <a:lvl2pPr marL="742950" indent="-285750" defTabSz="887413">
              <a:defRPr>
                <a:solidFill>
                  <a:schemeClr val="tx1"/>
                </a:solidFill>
                <a:latin typeface="Arial" pitchFamily="34" charset="0"/>
              </a:defRPr>
            </a:lvl2pPr>
            <a:lvl3pPr marL="1143000" indent="-228600" defTabSz="887413">
              <a:defRPr>
                <a:solidFill>
                  <a:schemeClr val="tx1"/>
                </a:solidFill>
                <a:latin typeface="Arial" pitchFamily="34" charset="0"/>
              </a:defRPr>
            </a:lvl3pPr>
            <a:lvl4pPr marL="1600200" indent="-228600" defTabSz="887413">
              <a:defRPr>
                <a:solidFill>
                  <a:schemeClr val="tx1"/>
                </a:solidFill>
                <a:latin typeface="Arial" pitchFamily="34" charset="0"/>
              </a:defRPr>
            </a:lvl4pPr>
            <a:lvl5pPr marL="2057400" indent="-228600" defTabSz="887413">
              <a:defRPr>
                <a:solidFill>
                  <a:schemeClr val="tx1"/>
                </a:solidFill>
                <a:latin typeface="Arial" pitchFamily="34" charset="0"/>
              </a:defRPr>
            </a:lvl5pPr>
            <a:lvl6pPr marL="2514600" indent="-228600" defTabSz="887413" fontAlgn="base">
              <a:spcBef>
                <a:spcPct val="0"/>
              </a:spcBef>
              <a:spcAft>
                <a:spcPct val="0"/>
              </a:spcAft>
              <a:defRPr>
                <a:solidFill>
                  <a:schemeClr val="tx1"/>
                </a:solidFill>
                <a:latin typeface="Arial" pitchFamily="34" charset="0"/>
              </a:defRPr>
            </a:lvl6pPr>
            <a:lvl7pPr marL="2971800" indent="-228600" defTabSz="887413" fontAlgn="base">
              <a:spcBef>
                <a:spcPct val="0"/>
              </a:spcBef>
              <a:spcAft>
                <a:spcPct val="0"/>
              </a:spcAft>
              <a:defRPr>
                <a:solidFill>
                  <a:schemeClr val="tx1"/>
                </a:solidFill>
                <a:latin typeface="Arial" pitchFamily="34" charset="0"/>
              </a:defRPr>
            </a:lvl7pPr>
            <a:lvl8pPr marL="3429000" indent="-228600" defTabSz="887413" fontAlgn="base">
              <a:spcBef>
                <a:spcPct val="0"/>
              </a:spcBef>
              <a:spcAft>
                <a:spcPct val="0"/>
              </a:spcAft>
              <a:defRPr>
                <a:solidFill>
                  <a:schemeClr val="tx1"/>
                </a:solidFill>
                <a:latin typeface="Arial" pitchFamily="34" charset="0"/>
              </a:defRPr>
            </a:lvl8pPr>
            <a:lvl9pPr marL="3886200" indent="-228600" defTabSz="887413" fontAlgn="base">
              <a:spcBef>
                <a:spcPct val="0"/>
              </a:spcBef>
              <a:spcAft>
                <a:spcPct val="0"/>
              </a:spcAft>
              <a:defRPr>
                <a:solidFill>
                  <a:schemeClr val="tx1"/>
                </a:solidFill>
                <a:latin typeface="Arial" pitchFamily="34" charset="0"/>
              </a:defRPr>
            </a:lvl9pPr>
          </a:lstStyle>
          <a:p>
            <a:endParaRPr lang="el-GR" altLang="el-GR" sz="800">
              <a:ea typeface="MS PGothic" pitchFamily="34" charset="-128"/>
              <a:cs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fld id="{2D93B893-047C-43C1-8596-BCF99BD39023}" type="slidenum">
              <a:rPr lang="el-GR" altLang="el-GR" smtClean="0">
                <a:latin typeface="Arial" pitchFamily="34" charset="0"/>
              </a:rPr>
              <a:pPr eaLnBrk="1" hangingPunct="1"/>
              <a:t>15</a:t>
            </a:fld>
            <a:endParaRPr lang="el-GR" altLang="el-GR" smtClean="0">
              <a:latin typeface="Arial" pitchFamily="34" charset="0"/>
            </a:endParaRPr>
          </a:p>
        </p:txBody>
      </p:sp>
      <p:sp>
        <p:nvSpPr>
          <p:cNvPr id="54275"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890E8252-04CE-4009-ACC1-9A059C21CD5C}" type="slidenum">
              <a:rPr lang="el-GR" altLang="el-GR" sz="1200">
                <a:latin typeface="Arial" pitchFamily="34" charset="0"/>
                <a:ea typeface="MS PGothic" pitchFamily="34" charset="-128"/>
              </a:rPr>
              <a:pPr algn="r" eaLnBrk="1" hangingPunct="1"/>
              <a:t>15</a:t>
            </a:fld>
            <a:endParaRPr lang="el-GR" altLang="el-GR" sz="1200">
              <a:latin typeface="Arial" pitchFamily="34" charset="0"/>
              <a:ea typeface="MS PGothic" pitchFamily="34" charset="-128"/>
            </a:endParaRPr>
          </a:p>
        </p:txBody>
      </p:sp>
      <p:sp>
        <p:nvSpPr>
          <p:cNvPr id="54276" name="Rectangle 2"/>
          <p:cNvSpPr>
            <a:spLocks noGrp="1" noRot="1" noChangeAspect="1" noChangeArrowheads="1" noTextEdit="1"/>
          </p:cNvSpPr>
          <p:nvPr>
            <p:ph type="sldImg"/>
          </p:nvPr>
        </p:nvSpPr>
        <p:spPr>
          <a:ln/>
        </p:spPr>
      </p:sp>
      <p:sp>
        <p:nvSpPr>
          <p:cNvPr id="54277" name="Rectangle 3"/>
          <p:cNvSpPr>
            <a:spLocks noGrp="1" noChangeArrowheads="1"/>
          </p:cNvSpPr>
          <p:nvPr>
            <p:ph type="body" idx="1"/>
          </p:nvPr>
        </p:nvSpPr>
        <p:spPr>
          <a:xfrm>
            <a:off x="817563" y="4230688"/>
            <a:ext cx="5486400" cy="41132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l-GR" altLang="el-GR" sz="1100" b="1" smtClean="0"/>
          </a:p>
        </p:txBody>
      </p:sp>
      <p:sp>
        <p:nvSpPr>
          <p:cNvPr id="54278" name="Text Box 4"/>
          <p:cNvSpPr txBox="1">
            <a:spLocks noChangeArrowheads="1"/>
          </p:cNvSpPr>
          <p:nvPr/>
        </p:nvSpPr>
        <p:spPr bwMode="auto">
          <a:xfrm>
            <a:off x="5822950" y="1049338"/>
            <a:ext cx="854075" cy="2524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90460" tIns="45228" rIns="90460" bIns="45228">
            <a:spAutoFit/>
          </a:bodyPr>
          <a:lstStyle>
            <a:lvl1pPr defTabSz="908050" eaLnBrk="0" hangingPunct="0">
              <a:defRPr>
                <a:solidFill>
                  <a:schemeClr val="tx1"/>
                </a:solidFill>
                <a:latin typeface="Verdana" pitchFamily="34" charset="0"/>
              </a:defRPr>
            </a:lvl1pPr>
            <a:lvl2pPr marL="742950" indent="-285750" defTabSz="908050" eaLnBrk="0" hangingPunct="0">
              <a:defRPr>
                <a:solidFill>
                  <a:schemeClr val="tx1"/>
                </a:solidFill>
                <a:latin typeface="Verdana" pitchFamily="34" charset="0"/>
              </a:defRPr>
            </a:lvl2pPr>
            <a:lvl3pPr marL="1143000" indent="-228600" defTabSz="908050" eaLnBrk="0" hangingPunct="0">
              <a:defRPr>
                <a:solidFill>
                  <a:schemeClr val="tx1"/>
                </a:solidFill>
                <a:latin typeface="Verdana" pitchFamily="34" charset="0"/>
              </a:defRPr>
            </a:lvl3pPr>
            <a:lvl4pPr marL="1600200" indent="-228600" defTabSz="908050" eaLnBrk="0" hangingPunct="0">
              <a:defRPr>
                <a:solidFill>
                  <a:schemeClr val="tx1"/>
                </a:solidFill>
                <a:latin typeface="Verdana" pitchFamily="34" charset="0"/>
              </a:defRPr>
            </a:lvl4pPr>
            <a:lvl5pPr marL="2057400" indent="-228600" defTabSz="908050" eaLnBrk="0" hangingPunct="0">
              <a:defRPr>
                <a:solidFill>
                  <a:schemeClr val="tx1"/>
                </a:solidFill>
                <a:latin typeface="Verdana" pitchFamily="34" charset="0"/>
              </a:defRPr>
            </a:lvl5pPr>
            <a:lvl6pPr marL="2514600" indent="-228600" defTabSz="908050" eaLnBrk="0" fontAlgn="base" hangingPunct="0">
              <a:spcBef>
                <a:spcPct val="0"/>
              </a:spcBef>
              <a:spcAft>
                <a:spcPct val="0"/>
              </a:spcAft>
              <a:defRPr>
                <a:solidFill>
                  <a:schemeClr val="tx1"/>
                </a:solidFill>
                <a:latin typeface="Verdana" pitchFamily="34" charset="0"/>
              </a:defRPr>
            </a:lvl6pPr>
            <a:lvl7pPr marL="2971800" indent="-228600" defTabSz="908050" eaLnBrk="0" fontAlgn="base" hangingPunct="0">
              <a:spcBef>
                <a:spcPct val="0"/>
              </a:spcBef>
              <a:spcAft>
                <a:spcPct val="0"/>
              </a:spcAft>
              <a:defRPr>
                <a:solidFill>
                  <a:schemeClr val="tx1"/>
                </a:solidFill>
                <a:latin typeface="Verdana" pitchFamily="34" charset="0"/>
              </a:defRPr>
            </a:lvl7pPr>
            <a:lvl8pPr marL="3429000" indent="-228600" defTabSz="908050" eaLnBrk="0" fontAlgn="base" hangingPunct="0">
              <a:spcBef>
                <a:spcPct val="0"/>
              </a:spcBef>
              <a:spcAft>
                <a:spcPct val="0"/>
              </a:spcAft>
              <a:defRPr>
                <a:solidFill>
                  <a:schemeClr val="tx1"/>
                </a:solidFill>
                <a:latin typeface="Verdana" pitchFamily="34" charset="0"/>
              </a:defRPr>
            </a:lvl8pPr>
            <a:lvl9pPr marL="3886200" indent="-228600" defTabSz="908050" eaLnBrk="0" fontAlgn="base" hangingPunct="0">
              <a:spcBef>
                <a:spcPct val="0"/>
              </a:spcBef>
              <a:spcAft>
                <a:spcPct val="0"/>
              </a:spcAft>
              <a:defRPr>
                <a:solidFill>
                  <a:schemeClr val="tx1"/>
                </a:solidFill>
                <a:latin typeface="Verdana" pitchFamily="34" charset="0"/>
              </a:defRPr>
            </a:lvl9pPr>
          </a:lstStyle>
          <a:p>
            <a:pPr eaLnBrk="1" hangingPunct="1"/>
            <a:endParaRPr lang="el-GR" altLang="el-GR" sz="1000">
              <a:latin typeface="Arial" pitchFamily="34" charset="0"/>
              <a:ea typeface="MS PGothic" pitchFamily="34" charset="-128"/>
              <a:cs typeface="Arial" pitchFamily="34" charset="0"/>
            </a:endParaRPr>
          </a:p>
        </p:txBody>
      </p:sp>
      <p:sp>
        <p:nvSpPr>
          <p:cNvPr id="54279" name="Text Box 5"/>
          <p:cNvSpPr txBox="1">
            <a:spLocks noChangeArrowheads="1"/>
          </p:cNvSpPr>
          <p:nvPr/>
        </p:nvSpPr>
        <p:spPr bwMode="auto">
          <a:xfrm>
            <a:off x="0" y="5981700"/>
            <a:ext cx="712788" cy="2508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45674" tIns="45228" rIns="45674" bIns="45228">
            <a:spAutoFit/>
          </a:bodyPr>
          <a:lstStyle>
            <a:lvl1pPr defTabSz="908050" eaLnBrk="0" hangingPunct="0">
              <a:defRPr>
                <a:solidFill>
                  <a:schemeClr val="tx1"/>
                </a:solidFill>
                <a:latin typeface="Verdana" pitchFamily="34" charset="0"/>
              </a:defRPr>
            </a:lvl1pPr>
            <a:lvl2pPr marL="742950" indent="-285750" defTabSz="908050" eaLnBrk="0" hangingPunct="0">
              <a:defRPr>
                <a:solidFill>
                  <a:schemeClr val="tx1"/>
                </a:solidFill>
                <a:latin typeface="Verdana" pitchFamily="34" charset="0"/>
              </a:defRPr>
            </a:lvl2pPr>
            <a:lvl3pPr marL="1143000" indent="-228600" defTabSz="908050" eaLnBrk="0" hangingPunct="0">
              <a:defRPr>
                <a:solidFill>
                  <a:schemeClr val="tx1"/>
                </a:solidFill>
                <a:latin typeface="Verdana" pitchFamily="34" charset="0"/>
              </a:defRPr>
            </a:lvl3pPr>
            <a:lvl4pPr marL="1600200" indent="-228600" defTabSz="908050" eaLnBrk="0" hangingPunct="0">
              <a:defRPr>
                <a:solidFill>
                  <a:schemeClr val="tx1"/>
                </a:solidFill>
                <a:latin typeface="Verdana" pitchFamily="34" charset="0"/>
              </a:defRPr>
            </a:lvl4pPr>
            <a:lvl5pPr marL="2057400" indent="-228600" defTabSz="908050" eaLnBrk="0" hangingPunct="0">
              <a:defRPr>
                <a:solidFill>
                  <a:schemeClr val="tx1"/>
                </a:solidFill>
                <a:latin typeface="Verdana" pitchFamily="34" charset="0"/>
              </a:defRPr>
            </a:lvl5pPr>
            <a:lvl6pPr marL="2514600" indent="-228600" defTabSz="908050" eaLnBrk="0" fontAlgn="base" hangingPunct="0">
              <a:spcBef>
                <a:spcPct val="0"/>
              </a:spcBef>
              <a:spcAft>
                <a:spcPct val="0"/>
              </a:spcAft>
              <a:defRPr>
                <a:solidFill>
                  <a:schemeClr val="tx1"/>
                </a:solidFill>
                <a:latin typeface="Verdana" pitchFamily="34" charset="0"/>
              </a:defRPr>
            </a:lvl6pPr>
            <a:lvl7pPr marL="2971800" indent="-228600" defTabSz="908050" eaLnBrk="0" fontAlgn="base" hangingPunct="0">
              <a:spcBef>
                <a:spcPct val="0"/>
              </a:spcBef>
              <a:spcAft>
                <a:spcPct val="0"/>
              </a:spcAft>
              <a:defRPr>
                <a:solidFill>
                  <a:schemeClr val="tx1"/>
                </a:solidFill>
                <a:latin typeface="Verdana" pitchFamily="34" charset="0"/>
              </a:defRPr>
            </a:lvl7pPr>
            <a:lvl8pPr marL="3429000" indent="-228600" defTabSz="908050" eaLnBrk="0" fontAlgn="base" hangingPunct="0">
              <a:spcBef>
                <a:spcPct val="0"/>
              </a:spcBef>
              <a:spcAft>
                <a:spcPct val="0"/>
              </a:spcAft>
              <a:defRPr>
                <a:solidFill>
                  <a:schemeClr val="tx1"/>
                </a:solidFill>
                <a:latin typeface="Verdana" pitchFamily="34" charset="0"/>
              </a:defRPr>
            </a:lvl8pPr>
            <a:lvl9pPr marL="3886200" indent="-228600" defTabSz="908050" eaLnBrk="0" fontAlgn="base" hangingPunct="0">
              <a:spcBef>
                <a:spcPct val="0"/>
              </a:spcBef>
              <a:spcAft>
                <a:spcPct val="0"/>
              </a:spcAft>
              <a:defRPr>
                <a:solidFill>
                  <a:schemeClr val="tx1"/>
                </a:solidFill>
                <a:latin typeface="Verdana" pitchFamily="34" charset="0"/>
              </a:defRPr>
            </a:lvl9pPr>
          </a:lstStyle>
          <a:p>
            <a:pPr eaLnBrk="1" hangingPunct="1"/>
            <a:endParaRPr lang="el-GR" altLang="el-GR" sz="1000">
              <a:latin typeface="Arial" pitchFamily="34" charset="0"/>
              <a:ea typeface="MS PGothic"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fld id="{8261AEF3-DD37-4D4A-91DE-213DF6E39766}" type="slidenum">
              <a:rPr lang="el-GR" altLang="el-GR"/>
              <a:pPr/>
              <a:t>16</a:t>
            </a:fld>
            <a:endParaRPr lang="el-GR" altLang="el-GR"/>
          </a:p>
        </p:txBody>
      </p:sp>
      <p:sp>
        <p:nvSpPr>
          <p:cNvPr id="14438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b"/>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r" eaLnBrk="0" hangingPunct="0"/>
            <a:fld id="{DF6E35DC-5C43-4135-8213-2519C53BB513}" type="slidenum">
              <a:rPr lang="el-GR" altLang="el-GR" sz="1200">
                <a:latin typeface="Times New Roman" pitchFamily="18" charset="0"/>
              </a:rPr>
              <a:pPr algn="r" eaLnBrk="0" hangingPunct="0"/>
              <a:t>16</a:t>
            </a:fld>
            <a:endParaRPr lang="el-GR" altLang="el-GR" sz="1200">
              <a:latin typeface="Times New Roman" pitchFamily="18" charset="0"/>
            </a:endParaRPr>
          </a:p>
        </p:txBody>
      </p:sp>
      <p:sp>
        <p:nvSpPr>
          <p:cNvPr id="144387"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r"/>
            <a:fld id="{015C72E0-BF69-444E-A01B-54E342B21020}" type="slidenum">
              <a:rPr lang="el-GR" altLang="el-GR" sz="1200"/>
              <a:pPr algn="r"/>
              <a:t>16</a:t>
            </a:fld>
            <a:endParaRPr lang="el-GR" altLang="el-GR" sz="1200"/>
          </a:p>
        </p:txBody>
      </p:sp>
      <p:sp>
        <p:nvSpPr>
          <p:cNvPr id="144388" name="Rectangle 2"/>
          <p:cNvSpPr>
            <a:spLocks noGrp="1" noRot="1" noChangeAspect="1" noChangeArrowheads="1" noTextEdit="1"/>
          </p:cNvSpPr>
          <p:nvPr>
            <p:ph type="sldImg"/>
          </p:nvPr>
        </p:nvSpPr>
        <p:spPr>
          <a:ln/>
        </p:spPr>
      </p:sp>
      <p:sp>
        <p:nvSpPr>
          <p:cNvPr id="144389" name="Rectangle 3"/>
          <p:cNvSpPr>
            <a:spLocks noGrp="1" noChangeArrowheads="1"/>
          </p:cNvSpPr>
          <p:nvPr>
            <p:ph type="body" idx="1"/>
          </p:nvPr>
        </p:nvSpPr>
        <p:spPr>
          <a:ln/>
        </p:spPr>
        <p:txBody>
          <a:bodyPr/>
          <a:lstStyle/>
          <a:p>
            <a:endParaRPr lang="el-GR" alt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46C823C8-8429-49C7-A675-6EB21F038DE5}" type="datetimeFigureOut">
              <a:rPr lang="el-GR" smtClean="0"/>
              <a:t>1/2/2016</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463F0F65-E0D9-472D-9BE9-0CA6B021D7B9}" type="slidenum">
              <a:rPr lang="el-GR" smtClean="0"/>
              <a:t>‹#›</a:t>
            </a:fld>
            <a:endParaRPr lang="el-GR"/>
          </a:p>
        </p:txBody>
      </p:sp>
    </p:spTree>
    <p:extLst>
      <p:ext uri="{BB962C8B-B14F-4D97-AF65-F5344CB8AC3E}">
        <p14:creationId xmlns:p14="http://schemas.microsoft.com/office/powerpoint/2010/main" val="3648400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46C823C8-8429-49C7-A675-6EB21F038DE5}" type="datetimeFigureOut">
              <a:rPr lang="el-GR" smtClean="0"/>
              <a:t>1/2/2016</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463F0F65-E0D9-472D-9BE9-0CA6B021D7B9}" type="slidenum">
              <a:rPr lang="el-GR" smtClean="0"/>
              <a:t>‹#›</a:t>
            </a:fld>
            <a:endParaRPr lang="el-GR"/>
          </a:p>
        </p:txBody>
      </p:sp>
    </p:spTree>
    <p:extLst>
      <p:ext uri="{BB962C8B-B14F-4D97-AF65-F5344CB8AC3E}">
        <p14:creationId xmlns:p14="http://schemas.microsoft.com/office/powerpoint/2010/main" val="81230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46C823C8-8429-49C7-A675-6EB21F038DE5}" type="datetimeFigureOut">
              <a:rPr lang="el-GR" smtClean="0"/>
              <a:t>1/2/2016</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463F0F65-E0D9-472D-9BE9-0CA6B021D7B9}" type="slidenum">
              <a:rPr lang="el-GR" smtClean="0"/>
              <a:t>‹#›</a:t>
            </a:fld>
            <a:endParaRPr lang="el-GR"/>
          </a:p>
        </p:txBody>
      </p:sp>
    </p:spTree>
    <p:extLst>
      <p:ext uri="{BB962C8B-B14F-4D97-AF65-F5344CB8AC3E}">
        <p14:creationId xmlns:p14="http://schemas.microsoft.com/office/powerpoint/2010/main" val="38712479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99330" name="Rectangle 2"/>
          <p:cNvSpPr>
            <a:spLocks noGrp="1" noChangeArrowheads="1"/>
          </p:cNvSpPr>
          <p:nvPr>
            <p:ph type="ctrTitle"/>
          </p:nvPr>
        </p:nvSpPr>
        <p:spPr>
          <a:xfrm>
            <a:off x="685800" y="990600"/>
            <a:ext cx="7772400" cy="1371600"/>
          </a:xfrm>
        </p:spPr>
        <p:txBody>
          <a:bodyPr/>
          <a:lstStyle>
            <a:lvl1pPr>
              <a:defRPr sz="4000"/>
            </a:lvl1pPr>
          </a:lstStyle>
          <a:p>
            <a:pPr lvl="0"/>
            <a:r>
              <a:rPr lang="el-GR" altLang="el-GR" noProof="0" smtClean="0"/>
              <a:t>Κάντε κλικ για επεξεργασία του τίτλου</a:t>
            </a:r>
          </a:p>
        </p:txBody>
      </p:sp>
      <p:sp>
        <p:nvSpPr>
          <p:cNvPr id="99331"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800"/>
            </a:lvl1pPr>
          </a:lstStyle>
          <a:p>
            <a:pPr lvl="0"/>
            <a:r>
              <a:rPr lang="el-GR" altLang="el-GR" noProof="0" smtClean="0"/>
              <a:t>Κάντε κλικ για να επεξεργαστείτε τον υπότιτλο του υποδείγματος</a:t>
            </a:r>
          </a:p>
        </p:txBody>
      </p:sp>
      <p:sp>
        <p:nvSpPr>
          <p:cNvPr id="99332" name="Rectangle 4"/>
          <p:cNvSpPr>
            <a:spLocks noGrp="1" noChangeArrowheads="1"/>
          </p:cNvSpPr>
          <p:nvPr>
            <p:ph type="dt" sz="half" idx="2"/>
          </p:nvPr>
        </p:nvSpPr>
        <p:spPr>
          <a:xfrm>
            <a:off x="685800" y="6248400"/>
            <a:ext cx="1905000" cy="457200"/>
          </a:xfrm>
        </p:spPr>
        <p:txBody>
          <a:bodyPr/>
          <a:lstStyle>
            <a:lvl1pPr>
              <a:defRPr/>
            </a:lvl1pPr>
          </a:lstStyle>
          <a:p>
            <a:endParaRPr lang="el-GR" altLang="el-GR">
              <a:solidFill>
                <a:srgbClr val="000000"/>
              </a:solidFill>
            </a:endParaRPr>
          </a:p>
        </p:txBody>
      </p:sp>
      <p:sp>
        <p:nvSpPr>
          <p:cNvPr id="99333" name="Rectangle 5"/>
          <p:cNvSpPr>
            <a:spLocks noGrp="1" noChangeArrowheads="1"/>
          </p:cNvSpPr>
          <p:nvPr>
            <p:ph type="ftr" sz="quarter" idx="3"/>
          </p:nvPr>
        </p:nvSpPr>
        <p:spPr>
          <a:xfrm>
            <a:off x="3124200" y="6248400"/>
            <a:ext cx="2895600" cy="457200"/>
          </a:xfrm>
        </p:spPr>
        <p:txBody>
          <a:bodyPr/>
          <a:lstStyle>
            <a:lvl1pPr>
              <a:defRPr/>
            </a:lvl1pPr>
          </a:lstStyle>
          <a:p>
            <a:endParaRPr lang="el-GR" altLang="el-GR">
              <a:solidFill>
                <a:srgbClr val="000000"/>
              </a:solidFill>
            </a:endParaRPr>
          </a:p>
        </p:txBody>
      </p:sp>
      <p:sp>
        <p:nvSpPr>
          <p:cNvPr id="99334" name="Rectangle 6"/>
          <p:cNvSpPr>
            <a:spLocks noGrp="1" noChangeArrowheads="1"/>
          </p:cNvSpPr>
          <p:nvPr>
            <p:ph type="sldNum" sz="quarter" idx="4"/>
          </p:nvPr>
        </p:nvSpPr>
        <p:spPr>
          <a:xfrm>
            <a:off x="6553200" y="6248400"/>
            <a:ext cx="1905000" cy="457200"/>
          </a:xfrm>
        </p:spPr>
        <p:txBody>
          <a:bodyPr/>
          <a:lstStyle>
            <a:lvl1pPr>
              <a:defRPr/>
            </a:lvl1pPr>
          </a:lstStyle>
          <a:p>
            <a:fld id="{B810E1D0-F32D-450C-BD1D-E66E82E299F6}" type="slidenum">
              <a:rPr lang="el-GR" altLang="el-GR">
                <a:solidFill>
                  <a:srgbClr val="000000"/>
                </a:solidFill>
              </a:rPr>
              <a:pPr/>
              <a:t>‹#›</a:t>
            </a:fld>
            <a:endParaRPr lang="el-GR" altLang="el-GR">
              <a:solidFill>
                <a:srgbClr val="000000"/>
              </a:solidFill>
            </a:endParaRPr>
          </a:p>
        </p:txBody>
      </p:sp>
      <p:sp>
        <p:nvSpPr>
          <p:cNvPr id="99335" name="AutoShape 7"/>
          <p:cNvSpPr>
            <a:spLocks noChangeArrowheads="1"/>
          </p:cNvSpPr>
          <p:nvPr/>
        </p:nvSpPr>
        <p:spPr bwMode="auto">
          <a:xfrm>
            <a:off x="685800" y="2393950"/>
            <a:ext cx="7772400" cy="109538"/>
          </a:xfrm>
          <a:custGeom>
            <a:avLst/>
            <a:gdLst>
              <a:gd name="G0" fmla="+- 618 0 0"/>
              <a:gd name="T0" fmla="*/ 0 w 1000"/>
              <a:gd name="T1" fmla="*/ 0 h 1000"/>
              <a:gd name="T2" fmla="*/ 618 w 1000"/>
              <a:gd name="T3" fmla="*/ 0 h 1000"/>
              <a:gd name="T4" fmla="*/ 618 w 1000"/>
              <a:gd name="T5" fmla="*/ 1000 h 1000"/>
              <a:gd name="T6" fmla="*/ 0 w 1000"/>
              <a:gd name="T7" fmla="*/ 1000 h 1000"/>
              <a:gd name="T8" fmla="*/ 0 w 1000"/>
              <a:gd name="T9" fmla="*/ 0 h 1000"/>
              <a:gd name="T10" fmla="*/ 1000 w 1000"/>
              <a:gd name="T11" fmla="*/ 0 h 1000"/>
            </a:gdLst>
            <a:ahLst/>
            <a:cxnLst>
              <a:cxn ang="0">
                <a:pos x="T0" y="T1"/>
              </a:cxn>
              <a:cxn ang="0">
                <a:pos x="T2" y="T3"/>
              </a:cxn>
              <a:cxn ang="0">
                <a:pos x="T4" y="T5"/>
              </a:cxn>
              <a:cxn ang="0">
                <a:pos x="T6" y="T7"/>
              </a:cxn>
              <a:cxn ang="0">
                <a:pos x="T8" y="T9"/>
              </a:cxn>
              <a:cxn ang="0">
                <a:pos x="T10" y="T11"/>
              </a:cxn>
            </a:cxnLst>
            <a:rect l="0" t="0" r="r" b="b"/>
            <a:pathLst>
              <a:path w="1000" h="1000" stroke="0">
                <a:moveTo>
                  <a:pt x="0" y="0"/>
                </a:moveTo>
                <a:lnTo>
                  <a:pt x="618" y="0"/>
                </a:lnTo>
                <a:lnTo>
                  <a:pt x="618"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fontAlgn="base">
              <a:spcBef>
                <a:spcPct val="0"/>
              </a:spcBef>
              <a:spcAft>
                <a:spcPct val="0"/>
              </a:spcAft>
            </a:pPr>
            <a:endParaRPr lang="el-GR" altLang="el-GR" sz="2400" smtClean="0">
              <a:solidFill>
                <a:srgbClr val="000000"/>
              </a:solidFill>
              <a:latin typeface="Times New Roman" pitchFamily="18" charset="0"/>
            </a:endParaRPr>
          </a:p>
        </p:txBody>
      </p:sp>
    </p:spTree>
    <p:extLst>
      <p:ext uri="{BB962C8B-B14F-4D97-AF65-F5344CB8AC3E}">
        <p14:creationId xmlns:p14="http://schemas.microsoft.com/office/powerpoint/2010/main" val="242177598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lvl1pPr>
              <a:defRPr/>
            </a:lvl1pPr>
          </a:lstStyle>
          <a:p>
            <a:endParaRPr lang="el-GR" altLang="el-GR">
              <a:solidFill>
                <a:srgbClr val="000000"/>
              </a:solidFill>
            </a:endParaRPr>
          </a:p>
        </p:txBody>
      </p:sp>
      <p:sp>
        <p:nvSpPr>
          <p:cNvPr id="5" name="Θέση υποσέλιδου 4"/>
          <p:cNvSpPr>
            <a:spLocks noGrp="1"/>
          </p:cNvSpPr>
          <p:nvPr>
            <p:ph type="ftr" sz="quarter" idx="11"/>
          </p:nvPr>
        </p:nvSpPr>
        <p:spPr/>
        <p:txBody>
          <a:bodyPr/>
          <a:lstStyle>
            <a:lvl1pPr>
              <a:defRPr/>
            </a:lvl1pPr>
          </a:lstStyle>
          <a:p>
            <a:endParaRPr lang="el-GR" altLang="el-GR">
              <a:solidFill>
                <a:srgbClr val="000000"/>
              </a:solidFill>
            </a:endParaRPr>
          </a:p>
        </p:txBody>
      </p:sp>
      <p:sp>
        <p:nvSpPr>
          <p:cNvPr id="6" name="Θέση αριθμού διαφάνειας 5"/>
          <p:cNvSpPr>
            <a:spLocks noGrp="1"/>
          </p:cNvSpPr>
          <p:nvPr>
            <p:ph type="sldNum" sz="quarter" idx="12"/>
          </p:nvPr>
        </p:nvSpPr>
        <p:spPr/>
        <p:txBody>
          <a:bodyPr/>
          <a:lstStyle>
            <a:lvl1pPr>
              <a:defRPr/>
            </a:lvl1pPr>
          </a:lstStyle>
          <a:p>
            <a:fld id="{3DD534E3-BDEE-428B-98B4-12FEFB525AD7}" type="slidenum">
              <a:rPr lang="el-GR" altLang="el-GR">
                <a:solidFill>
                  <a:srgbClr val="000000"/>
                </a:solidFill>
              </a:rPr>
              <a:pPr/>
              <a:t>‹#›</a:t>
            </a:fld>
            <a:endParaRPr lang="el-GR" altLang="el-GR">
              <a:solidFill>
                <a:srgbClr val="000000"/>
              </a:solidFill>
            </a:endParaRPr>
          </a:p>
        </p:txBody>
      </p:sp>
    </p:spTree>
    <p:extLst>
      <p:ext uri="{BB962C8B-B14F-4D97-AF65-F5344CB8AC3E}">
        <p14:creationId xmlns:p14="http://schemas.microsoft.com/office/powerpoint/2010/main" val="11381050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lvl1pPr>
              <a:defRPr/>
            </a:lvl1pPr>
          </a:lstStyle>
          <a:p>
            <a:endParaRPr lang="el-GR" altLang="el-GR">
              <a:solidFill>
                <a:srgbClr val="000000"/>
              </a:solidFill>
            </a:endParaRPr>
          </a:p>
        </p:txBody>
      </p:sp>
      <p:sp>
        <p:nvSpPr>
          <p:cNvPr id="5" name="Θέση υποσέλιδου 4"/>
          <p:cNvSpPr>
            <a:spLocks noGrp="1"/>
          </p:cNvSpPr>
          <p:nvPr>
            <p:ph type="ftr" sz="quarter" idx="11"/>
          </p:nvPr>
        </p:nvSpPr>
        <p:spPr/>
        <p:txBody>
          <a:bodyPr/>
          <a:lstStyle>
            <a:lvl1pPr>
              <a:defRPr/>
            </a:lvl1pPr>
          </a:lstStyle>
          <a:p>
            <a:endParaRPr lang="el-GR" altLang="el-GR">
              <a:solidFill>
                <a:srgbClr val="000000"/>
              </a:solidFill>
            </a:endParaRPr>
          </a:p>
        </p:txBody>
      </p:sp>
      <p:sp>
        <p:nvSpPr>
          <p:cNvPr id="6" name="Θέση αριθμού διαφάνειας 5"/>
          <p:cNvSpPr>
            <a:spLocks noGrp="1"/>
          </p:cNvSpPr>
          <p:nvPr>
            <p:ph type="sldNum" sz="quarter" idx="12"/>
          </p:nvPr>
        </p:nvSpPr>
        <p:spPr/>
        <p:txBody>
          <a:bodyPr/>
          <a:lstStyle>
            <a:lvl1pPr>
              <a:defRPr/>
            </a:lvl1pPr>
          </a:lstStyle>
          <a:p>
            <a:fld id="{EC92B4A6-B236-4CFE-910F-B23563AA2590}" type="slidenum">
              <a:rPr lang="el-GR" altLang="el-GR">
                <a:solidFill>
                  <a:srgbClr val="000000"/>
                </a:solidFill>
              </a:rPr>
              <a:pPr/>
              <a:t>‹#›</a:t>
            </a:fld>
            <a:endParaRPr lang="el-GR" altLang="el-GR">
              <a:solidFill>
                <a:srgbClr val="000000"/>
              </a:solidFill>
            </a:endParaRPr>
          </a:p>
        </p:txBody>
      </p:sp>
    </p:spTree>
    <p:extLst>
      <p:ext uri="{BB962C8B-B14F-4D97-AF65-F5344CB8AC3E}">
        <p14:creationId xmlns:p14="http://schemas.microsoft.com/office/powerpoint/2010/main" val="27469889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lvl1pPr>
              <a:defRPr/>
            </a:lvl1pPr>
          </a:lstStyle>
          <a:p>
            <a:endParaRPr lang="el-GR" altLang="el-GR">
              <a:solidFill>
                <a:srgbClr val="000000"/>
              </a:solidFill>
            </a:endParaRPr>
          </a:p>
        </p:txBody>
      </p:sp>
      <p:sp>
        <p:nvSpPr>
          <p:cNvPr id="6" name="Θέση υποσέλιδου 5"/>
          <p:cNvSpPr>
            <a:spLocks noGrp="1"/>
          </p:cNvSpPr>
          <p:nvPr>
            <p:ph type="ftr" sz="quarter" idx="11"/>
          </p:nvPr>
        </p:nvSpPr>
        <p:spPr/>
        <p:txBody>
          <a:bodyPr/>
          <a:lstStyle>
            <a:lvl1pPr>
              <a:defRPr/>
            </a:lvl1pPr>
          </a:lstStyle>
          <a:p>
            <a:endParaRPr lang="el-GR" altLang="el-GR">
              <a:solidFill>
                <a:srgbClr val="000000"/>
              </a:solidFill>
            </a:endParaRPr>
          </a:p>
        </p:txBody>
      </p:sp>
      <p:sp>
        <p:nvSpPr>
          <p:cNvPr id="7" name="Θέση αριθμού διαφάνειας 6"/>
          <p:cNvSpPr>
            <a:spLocks noGrp="1"/>
          </p:cNvSpPr>
          <p:nvPr>
            <p:ph type="sldNum" sz="quarter" idx="12"/>
          </p:nvPr>
        </p:nvSpPr>
        <p:spPr/>
        <p:txBody>
          <a:bodyPr/>
          <a:lstStyle>
            <a:lvl1pPr>
              <a:defRPr/>
            </a:lvl1pPr>
          </a:lstStyle>
          <a:p>
            <a:fld id="{360F0D7D-3640-40D1-9A4A-8CC3D6197B7A}" type="slidenum">
              <a:rPr lang="el-GR" altLang="el-GR">
                <a:solidFill>
                  <a:srgbClr val="000000"/>
                </a:solidFill>
              </a:rPr>
              <a:pPr/>
              <a:t>‹#›</a:t>
            </a:fld>
            <a:endParaRPr lang="el-GR" altLang="el-GR">
              <a:solidFill>
                <a:srgbClr val="000000"/>
              </a:solidFill>
            </a:endParaRPr>
          </a:p>
        </p:txBody>
      </p:sp>
    </p:spTree>
    <p:extLst>
      <p:ext uri="{BB962C8B-B14F-4D97-AF65-F5344CB8AC3E}">
        <p14:creationId xmlns:p14="http://schemas.microsoft.com/office/powerpoint/2010/main" val="12280226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1143000"/>
          </a:xfrm>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lvl1pPr>
              <a:defRPr/>
            </a:lvl1pPr>
          </a:lstStyle>
          <a:p>
            <a:endParaRPr lang="el-GR" altLang="el-GR">
              <a:solidFill>
                <a:srgbClr val="000000"/>
              </a:solidFill>
            </a:endParaRPr>
          </a:p>
        </p:txBody>
      </p:sp>
      <p:sp>
        <p:nvSpPr>
          <p:cNvPr id="8" name="Θέση υποσέλιδου 7"/>
          <p:cNvSpPr>
            <a:spLocks noGrp="1"/>
          </p:cNvSpPr>
          <p:nvPr>
            <p:ph type="ftr" sz="quarter" idx="11"/>
          </p:nvPr>
        </p:nvSpPr>
        <p:spPr/>
        <p:txBody>
          <a:bodyPr/>
          <a:lstStyle>
            <a:lvl1pPr>
              <a:defRPr/>
            </a:lvl1pPr>
          </a:lstStyle>
          <a:p>
            <a:endParaRPr lang="el-GR" altLang="el-GR">
              <a:solidFill>
                <a:srgbClr val="000000"/>
              </a:solidFill>
            </a:endParaRPr>
          </a:p>
        </p:txBody>
      </p:sp>
      <p:sp>
        <p:nvSpPr>
          <p:cNvPr id="9" name="Θέση αριθμού διαφάνειας 8"/>
          <p:cNvSpPr>
            <a:spLocks noGrp="1"/>
          </p:cNvSpPr>
          <p:nvPr>
            <p:ph type="sldNum" sz="quarter" idx="12"/>
          </p:nvPr>
        </p:nvSpPr>
        <p:spPr/>
        <p:txBody>
          <a:bodyPr/>
          <a:lstStyle>
            <a:lvl1pPr>
              <a:defRPr/>
            </a:lvl1pPr>
          </a:lstStyle>
          <a:p>
            <a:fld id="{E9B97CDD-DC7C-4806-89C8-38165F4B0683}" type="slidenum">
              <a:rPr lang="el-GR" altLang="el-GR">
                <a:solidFill>
                  <a:srgbClr val="000000"/>
                </a:solidFill>
              </a:rPr>
              <a:pPr/>
              <a:t>‹#›</a:t>
            </a:fld>
            <a:endParaRPr lang="el-GR" altLang="el-GR">
              <a:solidFill>
                <a:srgbClr val="000000"/>
              </a:solidFill>
            </a:endParaRPr>
          </a:p>
        </p:txBody>
      </p:sp>
    </p:spTree>
    <p:extLst>
      <p:ext uri="{BB962C8B-B14F-4D97-AF65-F5344CB8AC3E}">
        <p14:creationId xmlns:p14="http://schemas.microsoft.com/office/powerpoint/2010/main" val="20698624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lvl1pPr>
              <a:defRPr/>
            </a:lvl1pPr>
          </a:lstStyle>
          <a:p>
            <a:endParaRPr lang="el-GR" altLang="el-GR">
              <a:solidFill>
                <a:srgbClr val="000000"/>
              </a:solidFill>
            </a:endParaRPr>
          </a:p>
        </p:txBody>
      </p:sp>
      <p:sp>
        <p:nvSpPr>
          <p:cNvPr id="4" name="Θέση υποσέλιδου 3"/>
          <p:cNvSpPr>
            <a:spLocks noGrp="1"/>
          </p:cNvSpPr>
          <p:nvPr>
            <p:ph type="ftr" sz="quarter" idx="11"/>
          </p:nvPr>
        </p:nvSpPr>
        <p:spPr/>
        <p:txBody>
          <a:bodyPr/>
          <a:lstStyle>
            <a:lvl1pPr>
              <a:defRPr/>
            </a:lvl1pPr>
          </a:lstStyle>
          <a:p>
            <a:endParaRPr lang="el-GR" altLang="el-GR">
              <a:solidFill>
                <a:srgbClr val="000000"/>
              </a:solidFill>
            </a:endParaRPr>
          </a:p>
        </p:txBody>
      </p:sp>
      <p:sp>
        <p:nvSpPr>
          <p:cNvPr id="5" name="Θέση αριθμού διαφάνειας 4"/>
          <p:cNvSpPr>
            <a:spLocks noGrp="1"/>
          </p:cNvSpPr>
          <p:nvPr>
            <p:ph type="sldNum" sz="quarter" idx="12"/>
          </p:nvPr>
        </p:nvSpPr>
        <p:spPr/>
        <p:txBody>
          <a:bodyPr/>
          <a:lstStyle>
            <a:lvl1pPr>
              <a:defRPr/>
            </a:lvl1pPr>
          </a:lstStyle>
          <a:p>
            <a:fld id="{166ACF18-EC89-4906-83B6-647EC94F2BC1}" type="slidenum">
              <a:rPr lang="el-GR" altLang="el-GR">
                <a:solidFill>
                  <a:srgbClr val="000000"/>
                </a:solidFill>
              </a:rPr>
              <a:pPr/>
              <a:t>‹#›</a:t>
            </a:fld>
            <a:endParaRPr lang="el-GR" altLang="el-GR">
              <a:solidFill>
                <a:srgbClr val="000000"/>
              </a:solidFill>
            </a:endParaRPr>
          </a:p>
        </p:txBody>
      </p:sp>
    </p:spTree>
    <p:extLst>
      <p:ext uri="{BB962C8B-B14F-4D97-AF65-F5344CB8AC3E}">
        <p14:creationId xmlns:p14="http://schemas.microsoft.com/office/powerpoint/2010/main" val="36868834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lvl1pPr>
              <a:defRPr/>
            </a:lvl1pPr>
          </a:lstStyle>
          <a:p>
            <a:endParaRPr lang="el-GR" altLang="el-GR">
              <a:solidFill>
                <a:srgbClr val="000000"/>
              </a:solidFill>
            </a:endParaRPr>
          </a:p>
        </p:txBody>
      </p:sp>
      <p:sp>
        <p:nvSpPr>
          <p:cNvPr id="3" name="Θέση υποσέλιδου 2"/>
          <p:cNvSpPr>
            <a:spLocks noGrp="1"/>
          </p:cNvSpPr>
          <p:nvPr>
            <p:ph type="ftr" sz="quarter" idx="11"/>
          </p:nvPr>
        </p:nvSpPr>
        <p:spPr/>
        <p:txBody>
          <a:bodyPr/>
          <a:lstStyle>
            <a:lvl1pPr>
              <a:defRPr/>
            </a:lvl1pPr>
          </a:lstStyle>
          <a:p>
            <a:endParaRPr lang="el-GR" altLang="el-GR">
              <a:solidFill>
                <a:srgbClr val="000000"/>
              </a:solidFill>
            </a:endParaRPr>
          </a:p>
        </p:txBody>
      </p:sp>
      <p:sp>
        <p:nvSpPr>
          <p:cNvPr id="4" name="Θέση αριθμού διαφάνειας 3"/>
          <p:cNvSpPr>
            <a:spLocks noGrp="1"/>
          </p:cNvSpPr>
          <p:nvPr>
            <p:ph type="sldNum" sz="quarter" idx="12"/>
          </p:nvPr>
        </p:nvSpPr>
        <p:spPr/>
        <p:txBody>
          <a:bodyPr/>
          <a:lstStyle>
            <a:lvl1pPr>
              <a:defRPr/>
            </a:lvl1pPr>
          </a:lstStyle>
          <a:p>
            <a:fld id="{B88859C1-F0D3-4BF0-AD39-378DEA0824C0}" type="slidenum">
              <a:rPr lang="el-GR" altLang="el-GR">
                <a:solidFill>
                  <a:srgbClr val="000000"/>
                </a:solidFill>
              </a:rPr>
              <a:pPr/>
              <a:t>‹#›</a:t>
            </a:fld>
            <a:endParaRPr lang="el-GR" altLang="el-GR">
              <a:solidFill>
                <a:srgbClr val="000000"/>
              </a:solidFill>
            </a:endParaRPr>
          </a:p>
        </p:txBody>
      </p:sp>
    </p:spTree>
    <p:extLst>
      <p:ext uri="{BB962C8B-B14F-4D97-AF65-F5344CB8AC3E}">
        <p14:creationId xmlns:p14="http://schemas.microsoft.com/office/powerpoint/2010/main" val="1895878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lvl1pPr>
              <a:defRPr/>
            </a:lvl1pPr>
          </a:lstStyle>
          <a:p>
            <a:endParaRPr lang="el-GR" altLang="el-GR">
              <a:solidFill>
                <a:srgbClr val="000000"/>
              </a:solidFill>
            </a:endParaRPr>
          </a:p>
        </p:txBody>
      </p:sp>
      <p:sp>
        <p:nvSpPr>
          <p:cNvPr id="6" name="Θέση υποσέλιδου 5"/>
          <p:cNvSpPr>
            <a:spLocks noGrp="1"/>
          </p:cNvSpPr>
          <p:nvPr>
            <p:ph type="ftr" sz="quarter" idx="11"/>
          </p:nvPr>
        </p:nvSpPr>
        <p:spPr/>
        <p:txBody>
          <a:bodyPr/>
          <a:lstStyle>
            <a:lvl1pPr>
              <a:defRPr/>
            </a:lvl1pPr>
          </a:lstStyle>
          <a:p>
            <a:endParaRPr lang="el-GR" altLang="el-GR">
              <a:solidFill>
                <a:srgbClr val="000000"/>
              </a:solidFill>
            </a:endParaRPr>
          </a:p>
        </p:txBody>
      </p:sp>
      <p:sp>
        <p:nvSpPr>
          <p:cNvPr id="7" name="Θέση αριθμού διαφάνειας 6"/>
          <p:cNvSpPr>
            <a:spLocks noGrp="1"/>
          </p:cNvSpPr>
          <p:nvPr>
            <p:ph type="sldNum" sz="quarter" idx="12"/>
          </p:nvPr>
        </p:nvSpPr>
        <p:spPr/>
        <p:txBody>
          <a:bodyPr/>
          <a:lstStyle>
            <a:lvl1pPr>
              <a:defRPr/>
            </a:lvl1pPr>
          </a:lstStyle>
          <a:p>
            <a:fld id="{C0FA61A5-249B-4301-806F-0C0FC6E4A5E8}" type="slidenum">
              <a:rPr lang="el-GR" altLang="el-GR">
                <a:solidFill>
                  <a:srgbClr val="000000"/>
                </a:solidFill>
              </a:rPr>
              <a:pPr/>
              <a:t>‹#›</a:t>
            </a:fld>
            <a:endParaRPr lang="el-GR" altLang="el-GR">
              <a:solidFill>
                <a:srgbClr val="000000"/>
              </a:solidFill>
            </a:endParaRPr>
          </a:p>
        </p:txBody>
      </p:sp>
    </p:spTree>
    <p:extLst>
      <p:ext uri="{BB962C8B-B14F-4D97-AF65-F5344CB8AC3E}">
        <p14:creationId xmlns:p14="http://schemas.microsoft.com/office/powerpoint/2010/main" val="3552336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46C823C8-8429-49C7-A675-6EB21F038DE5}" type="datetimeFigureOut">
              <a:rPr lang="el-GR" smtClean="0"/>
              <a:t>1/2/2016</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463F0F65-E0D9-472D-9BE9-0CA6B021D7B9}" type="slidenum">
              <a:rPr lang="el-GR" smtClean="0"/>
              <a:t>‹#›</a:t>
            </a:fld>
            <a:endParaRPr lang="el-GR"/>
          </a:p>
        </p:txBody>
      </p:sp>
    </p:spTree>
    <p:extLst>
      <p:ext uri="{BB962C8B-B14F-4D97-AF65-F5344CB8AC3E}">
        <p14:creationId xmlns:p14="http://schemas.microsoft.com/office/powerpoint/2010/main" val="2370293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lvl1pPr>
              <a:defRPr/>
            </a:lvl1pPr>
          </a:lstStyle>
          <a:p>
            <a:endParaRPr lang="el-GR" altLang="el-GR">
              <a:solidFill>
                <a:srgbClr val="000000"/>
              </a:solidFill>
            </a:endParaRPr>
          </a:p>
        </p:txBody>
      </p:sp>
      <p:sp>
        <p:nvSpPr>
          <p:cNvPr id="6" name="Θέση υποσέλιδου 5"/>
          <p:cNvSpPr>
            <a:spLocks noGrp="1"/>
          </p:cNvSpPr>
          <p:nvPr>
            <p:ph type="ftr" sz="quarter" idx="11"/>
          </p:nvPr>
        </p:nvSpPr>
        <p:spPr/>
        <p:txBody>
          <a:bodyPr/>
          <a:lstStyle>
            <a:lvl1pPr>
              <a:defRPr/>
            </a:lvl1pPr>
          </a:lstStyle>
          <a:p>
            <a:endParaRPr lang="el-GR" altLang="el-GR">
              <a:solidFill>
                <a:srgbClr val="000000"/>
              </a:solidFill>
            </a:endParaRPr>
          </a:p>
        </p:txBody>
      </p:sp>
      <p:sp>
        <p:nvSpPr>
          <p:cNvPr id="7" name="Θέση αριθμού διαφάνειας 6"/>
          <p:cNvSpPr>
            <a:spLocks noGrp="1"/>
          </p:cNvSpPr>
          <p:nvPr>
            <p:ph type="sldNum" sz="quarter" idx="12"/>
          </p:nvPr>
        </p:nvSpPr>
        <p:spPr/>
        <p:txBody>
          <a:bodyPr/>
          <a:lstStyle>
            <a:lvl1pPr>
              <a:defRPr/>
            </a:lvl1pPr>
          </a:lstStyle>
          <a:p>
            <a:fld id="{CC6AC4A6-CA95-46BE-84C8-49F88EB85FC6}" type="slidenum">
              <a:rPr lang="el-GR" altLang="el-GR">
                <a:solidFill>
                  <a:srgbClr val="000000"/>
                </a:solidFill>
              </a:rPr>
              <a:pPr/>
              <a:t>‹#›</a:t>
            </a:fld>
            <a:endParaRPr lang="el-GR" altLang="el-GR">
              <a:solidFill>
                <a:srgbClr val="000000"/>
              </a:solidFill>
            </a:endParaRPr>
          </a:p>
        </p:txBody>
      </p:sp>
    </p:spTree>
    <p:extLst>
      <p:ext uri="{BB962C8B-B14F-4D97-AF65-F5344CB8AC3E}">
        <p14:creationId xmlns:p14="http://schemas.microsoft.com/office/powerpoint/2010/main" val="16136121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lvl1pPr>
              <a:defRPr/>
            </a:lvl1pPr>
          </a:lstStyle>
          <a:p>
            <a:endParaRPr lang="el-GR" altLang="el-GR">
              <a:solidFill>
                <a:srgbClr val="000000"/>
              </a:solidFill>
            </a:endParaRPr>
          </a:p>
        </p:txBody>
      </p:sp>
      <p:sp>
        <p:nvSpPr>
          <p:cNvPr id="5" name="Θέση υποσέλιδου 4"/>
          <p:cNvSpPr>
            <a:spLocks noGrp="1"/>
          </p:cNvSpPr>
          <p:nvPr>
            <p:ph type="ftr" sz="quarter" idx="11"/>
          </p:nvPr>
        </p:nvSpPr>
        <p:spPr/>
        <p:txBody>
          <a:bodyPr/>
          <a:lstStyle>
            <a:lvl1pPr>
              <a:defRPr/>
            </a:lvl1pPr>
          </a:lstStyle>
          <a:p>
            <a:endParaRPr lang="el-GR" altLang="el-GR">
              <a:solidFill>
                <a:srgbClr val="000000"/>
              </a:solidFill>
            </a:endParaRPr>
          </a:p>
        </p:txBody>
      </p:sp>
      <p:sp>
        <p:nvSpPr>
          <p:cNvPr id="6" name="Θέση αριθμού διαφάνειας 5"/>
          <p:cNvSpPr>
            <a:spLocks noGrp="1"/>
          </p:cNvSpPr>
          <p:nvPr>
            <p:ph type="sldNum" sz="quarter" idx="12"/>
          </p:nvPr>
        </p:nvSpPr>
        <p:spPr/>
        <p:txBody>
          <a:bodyPr/>
          <a:lstStyle>
            <a:lvl1pPr>
              <a:defRPr/>
            </a:lvl1pPr>
          </a:lstStyle>
          <a:p>
            <a:fld id="{E3A317AD-FDB4-4463-98AD-0B8C97882A7C}" type="slidenum">
              <a:rPr lang="el-GR" altLang="el-GR">
                <a:solidFill>
                  <a:srgbClr val="000000"/>
                </a:solidFill>
              </a:rPr>
              <a:pPr/>
              <a:t>‹#›</a:t>
            </a:fld>
            <a:endParaRPr lang="el-GR" altLang="el-GR">
              <a:solidFill>
                <a:srgbClr val="000000"/>
              </a:solidFill>
            </a:endParaRPr>
          </a:p>
        </p:txBody>
      </p:sp>
    </p:spTree>
    <p:extLst>
      <p:ext uri="{BB962C8B-B14F-4D97-AF65-F5344CB8AC3E}">
        <p14:creationId xmlns:p14="http://schemas.microsoft.com/office/powerpoint/2010/main" val="11565123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573838" y="304800"/>
            <a:ext cx="2001837" cy="5715000"/>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566738" y="304800"/>
            <a:ext cx="5854700" cy="5715000"/>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lvl1pPr>
              <a:defRPr/>
            </a:lvl1pPr>
          </a:lstStyle>
          <a:p>
            <a:endParaRPr lang="el-GR" altLang="el-GR">
              <a:solidFill>
                <a:srgbClr val="000000"/>
              </a:solidFill>
            </a:endParaRPr>
          </a:p>
        </p:txBody>
      </p:sp>
      <p:sp>
        <p:nvSpPr>
          <p:cNvPr id="5" name="Θέση υποσέλιδου 4"/>
          <p:cNvSpPr>
            <a:spLocks noGrp="1"/>
          </p:cNvSpPr>
          <p:nvPr>
            <p:ph type="ftr" sz="quarter" idx="11"/>
          </p:nvPr>
        </p:nvSpPr>
        <p:spPr/>
        <p:txBody>
          <a:bodyPr/>
          <a:lstStyle>
            <a:lvl1pPr>
              <a:defRPr/>
            </a:lvl1pPr>
          </a:lstStyle>
          <a:p>
            <a:endParaRPr lang="el-GR" altLang="el-GR">
              <a:solidFill>
                <a:srgbClr val="000000"/>
              </a:solidFill>
            </a:endParaRPr>
          </a:p>
        </p:txBody>
      </p:sp>
      <p:sp>
        <p:nvSpPr>
          <p:cNvPr id="6" name="Θέση αριθμού διαφάνειας 5"/>
          <p:cNvSpPr>
            <a:spLocks noGrp="1"/>
          </p:cNvSpPr>
          <p:nvPr>
            <p:ph type="sldNum" sz="quarter" idx="12"/>
          </p:nvPr>
        </p:nvSpPr>
        <p:spPr/>
        <p:txBody>
          <a:bodyPr/>
          <a:lstStyle>
            <a:lvl1pPr>
              <a:defRPr/>
            </a:lvl1pPr>
          </a:lstStyle>
          <a:p>
            <a:fld id="{4D05B82A-8B0C-460B-BAE6-666958F80660}" type="slidenum">
              <a:rPr lang="el-GR" altLang="el-GR">
                <a:solidFill>
                  <a:srgbClr val="000000"/>
                </a:solidFill>
              </a:rPr>
              <a:pPr/>
              <a:t>‹#›</a:t>
            </a:fld>
            <a:endParaRPr lang="el-GR" altLang="el-GR">
              <a:solidFill>
                <a:srgbClr val="000000"/>
              </a:solidFill>
            </a:endParaRPr>
          </a:p>
        </p:txBody>
      </p:sp>
    </p:spTree>
    <p:extLst>
      <p:ext uri="{BB962C8B-B14F-4D97-AF65-F5344CB8AC3E}">
        <p14:creationId xmlns:p14="http://schemas.microsoft.com/office/powerpoint/2010/main" val="34003537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99330" name="Rectangle 2"/>
          <p:cNvSpPr>
            <a:spLocks noGrp="1" noChangeArrowheads="1"/>
          </p:cNvSpPr>
          <p:nvPr>
            <p:ph type="ctrTitle"/>
          </p:nvPr>
        </p:nvSpPr>
        <p:spPr>
          <a:xfrm>
            <a:off x="685800" y="990600"/>
            <a:ext cx="7772400" cy="1371600"/>
          </a:xfrm>
        </p:spPr>
        <p:txBody>
          <a:bodyPr/>
          <a:lstStyle>
            <a:lvl1pPr>
              <a:defRPr sz="4000"/>
            </a:lvl1pPr>
          </a:lstStyle>
          <a:p>
            <a:pPr lvl="0"/>
            <a:r>
              <a:rPr lang="el-GR" altLang="el-GR" noProof="0" smtClean="0"/>
              <a:t>Κάντε κλικ για επεξεργασία του τίτλου</a:t>
            </a:r>
          </a:p>
        </p:txBody>
      </p:sp>
      <p:sp>
        <p:nvSpPr>
          <p:cNvPr id="99331"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800"/>
            </a:lvl1pPr>
          </a:lstStyle>
          <a:p>
            <a:pPr lvl="0"/>
            <a:r>
              <a:rPr lang="el-GR" altLang="el-GR" noProof="0" smtClean="0"/>
              <a:t>Κάντε κλικ για να επεξεργαστείτε τον υπότιτλο του υποδείγματος</a:t>
            </a:r>
          </a:p>
        </p:txBody>
      </p:sp>
      <p:sp>
        <p:nvSpPr>
          <p:cNvPr id="99332" name="Rectangle 4"/>
          <p:cNvSpPr>
            <a:spLocks noGrp="1" noChangeArrowheads="1"/>
          </p:cNvSpPr>
          <p:nvPr>
            <p:ph type="dt" sz="half" idx="2"/>
          </p:nvPr>
        </p:nvSpPr>
        <p:spPr>
          <a:xfrm>
            <a:off x="685800" y="6248400"/>
            <a:ext cx="1905000" cy="457200"/>
          </a:xfrm>
        </p:spPr>
        <p:txBody>
          <a:bodyPr/>
          <a:lstStyle>
            <a:lvl1pPr>
              <a:defRPr/>
            </a:lvl1pPr>
          </a:lstStyle>
          <a:p>
            <a:endParaRPr lang="el-GR" altLang="el-GR">
              <a:solidFill>
                <a:srgbClr val="000000"/>
              </a:solidFill>
            </a:endParaRPr>
          </a:p>
        </p:txBody>
      </p:sp>
      <p:sp>
        <p:nvSpPr>
          <p:cNvPr id="99333" name="Rectangle 5"/>
          <p:cNvSpPr>
            <a:spLocks noGrp="1" noChangeArrowheads="1"/>
          </p:cNvSpPr>
          <p:nvPr>
            <p:ph type="ftr" sz="quarter" idx="3"/>
          </p:nvPr>
        </p:nvSpPr>
        <p:spPr>
          <a:xfrm>
            <a:off x="3124200" y="6248400"/>
            <a:ext cx="2895600" cy="457200"/>
          </a:xfrm>
        </p:spPr>
        <p:txBody>
          <a:bodyPr/>
          <a:lstStyle>
            <a:lvl1pPr>
              <a:defRPr/>
            </a:lvl1pPr>
          </a:lstStyle>
          <a:p>
            <a:endParaRPr lang="el-GR" altLang="el-GR">
              <a:solidFill>
                <a:srgbClr val="000000"/>
              </a:solidFill>
            </a:endParaRPr>
          </a:p>
        </p:txBody>
      </p:sp>
      <p:sp>
        <p:nvSpPr>
          <p:cNvPr id="99334" name="Rectangle 6"/>
          <p:cNvSpPr>
            <a:spLocks noGrp="1" noChangeArrowheads="1"/>
          </p:cNvSpPr>
          <p:nvPr>
            <p:ph type="sldNum" sz="quarter" idx="4"/>
          </p:nvPr>
        </p:nvSpPr>
        <p:spPr>
          <a:xfrm>
            <a:off x="6553200" y="6248400"/>
            <a:ext cx="1905000" cy="457200"/>
          </a:xfrm>
        </p:spPr>
        <p:txBody>
          <a:bodyPr/>
          <a:lstStyle>
            <a:lvl1pPr>
              <a:defRPr/>
            </a:lvl1pPr>
          </a:lstStyle>
          <a:p>
            <a:fld id="{B810E1D0-F32D-450C-BD1D-E66E82E299F6}" type="slidenum">
              <a:rPr lang="el-GR" altLang="el-GR">
                <a:solidFill>
                  <a:srgbClr val="000000"/>
                </a:solidFill>
              </a:rPr>
              <a:pPr/>
              <a:t>‹#›</a:t>
            </a:fld>
            <a:endParaRPr lang="el-GR" altLang="el-GR">
              <a:solidFill>
                <a:srgbClr val="000000"/>
              </a:solidFill>
            </a:endParaRPr>
          </a:p>
        </p:txBody>
      </p:sp>
      <p:sp>
        <p:nvSpPr>
          <p:cNvPr id="99335" name="AutoShape 7"/>
          <p:cNvSpPr>
            <a:spLocks noChangeArrowheads="1"/>
          </p:cNvSpPr>
          <p:nvPr/>
        </p:nvSpPr>
        <p:spPr bwMode="auto">
          <a:xfrm>
            <a:off x="685800" y="2393950"/>
            <a:ext cx="7772400" cy="109538"/>
          </a:xfrm>
          <a:custGeom>
            <a:avLst/>
            <a:gdLst>
              <a:gd name="G0" fmla="+- 618 0 0"/>
              <a:gd name="T0" fmla="*/ 0 w 1000"/>
              <a:gd name="T1" fmla="*/ 0 h 1000"/>
              <a:gd name="T2" fmla="*/ 618 w 1000"/>
              <a:gd name="T3" fmla="*/ 0 h 1000"/>
              <a:gd name="T4" fmla="*/ 618 w 1000"/>
              <a:gd name="T5" fmla="*/ 1000 h 1000"/>
              <a:gd name="T6" fmla="*/ 0 w 1000"/>
              <a:gd name="T7" fmla="*/ 1000 h 1000"/>
              <a:gd name="T8" fmla="*/ 0 w 1000"/>
              <a:gd name="T9" fmla="*/ 0 h 1000"/>
              <a:gd name="T10" fmla="*/ 1000 w 1000"/>
              <a:gd name="T11" fmla="*/ 0 h 1000"/>
            </a:gdLst>
            <a:ahLst/>
            <a:cxnLst>
              <a:cxn ang="0">
                <a:pos x="T0" y="T1"/>
              </a:cxn>
              <a:cxn ang="0">
                <a:pos x="T2" y="T3"/>
              </a:cxn>
              <a:cxn ang="0">
                <a:pos x="T4" y="T5"/>
              </a:cxn>
              <a:cxn ang="0">
                <a:pos x="T6" y="T7"/>
              </a:cxn>
              <a:cxn ang="0">
                <a:pos x="T8" y="T9"/>
              </a:cxn>
              <a:cxn ang="0">
                <a:pos x="T10" y="T11"/>
              </a:cxn>
            </a:cxnLst>
            <a:rect l="0" t="0" r="r" b="b"/>
            <a:pathLst>
              <a:path w="1000" h="1000" stroke="0">
                <a:moveTo>
                  <a:pt x="0" y="0"/>
                </a:moveTo>
                <a:lnTo>
                  <a:pt x="618" y="0"/>
                </a:lnTo>
                <a:lnTo>
                  <a:pt x="618"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fontAlgn="base">
              <a:spcBef>
                <a:spcPct val="0"/>
              </a:spcBef>
              <a:spcAft>
                <a:spcPct val="0"/>
              </a:spcAft>
            </a:pPr>
            <a:endParaRPr lang="el-GR" altLang="el-GR" sz="2400" smtClean="0">
              <a:solidFill>
                <a:srgbClr val="000000"/>
              </a:solidFill>
              <a:latin typeface="Times New Roman" pitchFamily="18" charset="0"/>
            </a:endParaRPr>
          </a:p>
        </p:txBody>
      </p:sp>
    </p:spTree>
    <p:extLst>
      <p:ext uri="{BB962C8B-B14F-4D97-AF65-F5344CB8AC3E}">
        <p14:creationId xmlns:p14="http://schemas.microsoft.com/office/powerpoint/2010/main" val="389944117"/>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lvl1pPr>
              <a:defRPr/>
            </a:lvl1pPr>
          </a:lstStyle>
          <a:p>
            <a:endParaRPr lang="el-GR" altLang="el-GR">
              <a:solidFill>
                <a:srgbClr val="000000"/>
              </a:solidFill>
            </a:endParaRPr>
          </a:p>
        </p:txBody>
      </p:sp>
      <p:sp>
        <p:nvSpPr>
          <p:cNvPr id="5" name="Θέση υποσέλιδου 4"/>
          <p:cNvSpPr>
            <a:spLocks noGrp="1"/>
          </p:cNvSpPr>
          <p:nvPr>
            <p:ph type="ftr" sz="quarter" idx="11"/>
          </p:nvPr>
        </p:nvSpPr>
        <p:spPr/>
        <p:txBody>
          <a:bodyPr/>
          <a:lstStyle>
            <a:lvl1pPr>
              <a:defRPr/>
            </a:lvl1pPr>
          </a:lstStyle>
          <a:p>
            <a:endParaRPr lang="el-GR" altLang="el-GR">
              <a:solidFill>
                <a:srgbClr val="000000"/>
              </a:solidFill>
            </a:endParaRPr>
          </a:p>
        </p:txBody>
      </p:sp>
      <p:sp>
        <p:nvSpPr>
          <p:cNvPr id="6" name="Θέση αριθμού διαφάνειας 5"/>
          <p:cNvSpPr>
            <a:spLocks noGrp="1"/>
          </p:cNvSpPr>
          <p:nvPr>
            <p:ph type="sldNum" sz="quarter" idx="12"/>
          </p:nvPr>
        </p:nvSpPr>
        <p:spPr/>
        <p:txBody>
          <a:bodyPr/>
          <a:lstStyle>
            <a:lvl1pPr>
              <a:defRPr/>
            </a:lvl1pPr>
          </a:lstStyle>
          <a:p>
            <a:fld id="{3DD534E3-BDEE-428B-98B4-12FEFB525AD7}" type="slidenum">
              <a:rPr lang="el-GR" altLang="el-GR">
                <a:solidFill>
                  <a:srgbClr val="000000"/>
                </a:solidFill>
              </a:rPr>
              <a:pPr/>
              <a:t>‹#›</a:t>
            </a:fld>
            <a:endParaRPr lang="el-GR" altLang="el-GR">
              <a:solidFill>
                <a:srgbClr val="000000"/>
              </a:solidFill>
            </a:endParaRPr>
          </a:p>
        </p:txBody>
      </p:sp>
    </p:spTree>
    <p:extLst>
      <p:ext uri="{BB962C8B-B14F-4D97-AF65-F5344CB8AC3E}">
        <p14:creationId xmlns:p14="http://schemas.microsoft.com/office/powerpoint/2010/main" val="15761498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lvl1pPr>
              <a:defRPr/>
            </a:lvl1pPr>
          </a:lstStyle>
          <a:p>
            <a:endParaRPr lang="el-GR" altLang="el-GR">
              <a:solidFill>
                <a:srgbClr val="000000"/>
              </a:solidFill>
            </a:endParaRPr>
          </a:p>
        </p:txBody>
      </p:sp>
      <p:sp>
        <p:nvSpPr>
          <p:cNvPr id="5" name="Θέση υποσέλιδου 4"/>
          <p:cNvSpPr>
            <a:spLocks noGrp="1"/>
          </p:cNvSpPr>
          <p:nvPr>
            <p:ph type="ftr" sz="quarter" idx="11"/>
          </p:nvPr>
        </p:nvSpPr>
        <p:spPr/>
        <p:txBody>
          <a:bodyPr/>
          <a:lstStyle>
            <a:lvl1pPr>
              <a:defRPr/>
            </a:lvl1pPr>
          </a:lstStyle>
          <a:p>
            <a:endParaRPr lang="el-GR" altLang="el-GR">
              <a:solidFill>
                <a:srgbClr val="000000"/>
              </a:solidFill>
            </a:endParaRPr>
          </a:p>
        </p:txBody>
      </p:sp>
      <p:sp>
        <p:nvSpPr>
          <p:cNvPr id="6" name="Θέση αριθμού διαφάνειας 5"/>
          <p:cNvSpPr>
            <a:spLocks noGrp="1"/>
          </p:cNvSpPr>
          <p:nvPr>
            <p:ph type="sldNum" sz="quarter" idx="12"/>
          </p:nvPr>
        </p:nvSpPr>
        <p:spPr/>
        <p:txBody>
          <a:bodyPr/>
          <a:lstStyle>
            <a:lvl1pPr>
              <a:defRPr/>
            </a:lvl1pPr>
          </a:lstStyle>
          <a:p>
            <a:fld id="{EC92B4A6-B236-4CFE-910F-B23563AA2590}" type="slidenum">
              <a:rPr lang="el-GR" altLang="el-GR">
                <a:solidFill>
                  <a:srgbClr val="000000"/>
                </a:solidFill>
              </a:rPr>
              <a:pPr/>
              <a:t>‹#›</a:t>
            </a:fld>
            <a:endParaRPr lang="el-GR" altLang="el-GR">
              <a:solidFill>
                <a:srgbClr val="000000"/>
              </a:solidFill>
            </a:endParaRPr>
          </a:p>
        </p:txBody>
      </p:sp>
    </p:spTree>
    <p:extLst>
      <p:ext uri="{BB962C8B-B14F-4D97-AF65-F5344CB8AC3E}">
        <p14:creationId xmlns:p14="http://schemas.microsoft.com/office/powerpoint/2010/main" val="26466797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lvl1pPr>
              <a:defRPr/>
            </a:lvl1pPr>
          </a:lstStyle>
          <a:p>
            <a:endParaRPr lang="el-GR" altLang="el-GR">
              <a:solidFill>
                <a:srgbClr val="000000"/>
              </a:solidFill>
            </a:endParaRPr>
          </a:p>
        </p:txBody>
      </p:sp>
      <p:sp>
        <p:nvSpPr>
          <p:cNvPr id="6" name="Θέση υποσέλιδου 5"/>
          <p:cNvSpPr>
            <a:spLocks noGrp="1"/>
          </p:cNvSpPr>
          <p:nvPr>
            <p:ph type="ftr" sz="quarter" idx="11"/>
          </p:nvPr>
        </p:nvSpPr>
        <p:spPr/>
        <p:txBody>
          <a:bodyPr/>
          <a:lstStyle>
            <a:lvl1pPr>
              <a:defRPr/>
            </a:lvl1pPr>
          </a:lstStyle>
          <a:p>
            <a:endParaRPr lang="el-GR" altLang="el-GR">
              <a:solidFill>
                <a:srgbClr val="000000"/>
              </a:solidFill>
            </a:endParaRPr>
          </a:p>
        </p:txBody>
      </p:sp>
      <p:sp>
        <p:nvSpPr>
          <p:cNvPr id="7" name="Θέση αριθμού διαφάνειας 6"/>
          <p:cNvSpPr>
            <a:spLocks noGrp="1"/>
          </p:cNvSpPr>
          <p:nvPr>
            <p:ph type="sldNum" sz="quarter" idx="12"/>
          </p:nvPr>
        </p:nvSpPr>
        <p:spPr/>
        <p:txBody>
          <a:bodyPr/>
          <a:lstStyle>
            <a:lvl1pPr>
              <a:defRPr/>
            </a:lvl1pPr>
          </a:lstStyle>
          <a:p>
            <a:fld id="{360F0D7D-3640-40D1-9A4A-8CC3D6197B7A}" type="slidenum">
              <a:rPr lang="el-GR" altLang="el-GR">
                <a:solidFill>
                  <a:srgbClr val="000000"/>
                </a:solidFill>
              </a:rPr>
              <a:pPr/>
              <a:t>‹#›</a:t>
            </a:fld>
            <a:endParaRPr lang="el-GR" altLang="el-GR">
              <a:solidFill>
                <a:srgbClr val="000000"/>
              </a:solidFill>
            </a:endParaRPr>
          </a:p>
        </p:txBody>
      </p:sp>
    </p:spTree>
    <p:extLst>
      <p:ext uri="{BB962C8B-B14F-4D97-AF65-F5344CB8AC3E}">
        <p14:creationId xmlns:p14="http://schemas.microsoft.com/office/powerpoint/2010/main" val="29859196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1143000"/>
          </a:xfrm>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lvl1pPr>
              <a:defRPr/>
            </a:lvl1pPr>
          </a:lstStyle>
          <a:p>
            <a:endParaRPr lang="el-GR" altLang="el-GR">
              <a:solidFill>
                <a:srgbClr val="000000"/>
              </a:solidFill>
            </a:endParaRPr>
          </a:p>
        </p:txBody>
      </p:sp>
      <p:sp>
        <p:nvSpPr>
          <p:cNvPr id="8" name="Θέση υποσέλιδου 7"/>
          <p:cNvSpPr>
            <a:spLocks noGrp="1"/>
          </p:cNvSpPr>
          <p:nvPr>
            <p:ph type="ftr" sz="quarter" idx="11"/>
          </p:nvPr>
        </p:nvSpPr>
        <p:spPr/>
        <p:txBody>
          <a:bodyPr/>
          <a:lstStyle>
            <a:lvl1pPr>
              <a:defRPr/>
            </a:lvl1pPr>
          </a:lstStyle>
          <a:p>
            <a:endParaRPr lang="el-GR" altLang="el-GR">
              <a:solidFill>
                <a:srgbClr val="000000"/>
              </a:solidFill>
            </a:endParaRPr>
          </a:p>
        </p:txBody>
      </p:sp>
      <p:sp>
        <p:nvSpPr>
          <p:cNvPr id="9" name="Θέση αριθμού διαφάνειας 8"/>
          <p:cNvSpPr>
            <a:spLocks noGrp="1"/>
          </p:cNvSpPr>
          <p:nvPr>
            <p:ph type="sldNum" sz="quarter" idx="12"/>
          </p:nvPr>
        </p:nvSpPr>
        <p:spPr/>
        <p:txBody>
          <a:bodyPr/>
          <a:lstStyle>
            <a:lvl1pPr>
              <a:defRPr/>
            </a:lvl1pPr>
          </a:lstStyle>
          <a:p>
            <a:fld id="{E9B97CDD-DC7C-4806-89C8-38165F4B0683}" type="slidenum">
              <a:rPr lang="el-GR" altLang="el-GR">
                <a:solidFill>
                  <a:srgbClr val="000000"/>
                </a:solidFill>
              </a:rPr>
              <a:pPr/>
              <a:t>‹#›</a:t>
            </a:fld>
            <a:endParaRPr lang="el-GR" altLang="el-GR">
              <a:solidFill>
                <a:srgbClr val="000000"/>
              </a:solidFill>
            </a:endParaRPr>
          </a:p>
        </p:txBody>
      </p:sp>
    </p:spTree>
    <p:extLst>
      <p:ext uri="{BB962C8B-B14F-4D97-AF65-F5344CB8AC3E}">
        <p14:creationId xmlns:p14="http://schemas.microsoft.com/office/powerpoint/2010/main" val="19017355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lvl1pPr>
              <a:defRPr/>
            </a:lvl1pPr>
          </a:lstStyle>
          <a:p>
            <a:endParaRPr lang="el-GR" altLang="el-GR">
              <a:solidFill>
                <a:srgbClr val="000000"/>
              </a:solidFill>
            </a:endParaRPr>
          </a:p>
        </p:txBody>
      </p:sp>
      <p:sp>
        <p:nvSpPr>
          <p:cNvPr id="4" name="Θέση υποσέλιδου 3"/>
          <p:cNvSpPr>
            <a:spLocks noGrp="1"/>
          </p:cNvSpPr>
          <p:nvPr>
            <p:ph type="ftr" sz="quarter" idx="11"/>
          </p:nvPr>
        </p:nvSpPr>
        <p:spPr/>
        <p:txBody>
          <a:bodyPr/>
          <a:lstStyle>
            <a:lvl1pPr>
              <a:defRPr/>
            </a:lvl1pPr>
          </a:lstStyle>
          <a:p>
            <a:endParaRPr lang="el-GR" altLang="el-GR">
              <a:solidFill>
                <a:srgbClr val="000000"/>
              </a:solidFill>
            </a:endParaRPr>
          </a:p>
        </p:txBody>
      </p:sp>
      <p:sp>
        <p:nvSpPr>
          <p:cNvPr id="5" name="Θέση αριθμού διαφάνειας 4"/>
          <p:cNvSpPr>
            <a:spLocks noGrp="1"/>
          </p:cNvSpPr>
          <p:nvPr>
            <p:ph type="sldNum" sz="quarter" idx="12"/>
          </p:nvPr>
        </p:nvSpPr>
        <p:spPr/>
        <p:txBody>
          <a:bodyPr/>
          <a:lstStyle>
            <a:lvl1pPr>
              <a:defRPr/>
            </a:lvl1pPr>
          </a:lstStyle>
          <a:p>
            <a:fld id="{166ACF18-EC89-4906-83B6-647EC94F2BC1}" type="slidenum">
              <a:rPr lang="el-GR" altLang="el-GR">
                <a:solidFill>
                  <a:srgbClr val="000000"/>
                </a:solidFill>
              </a:rPr>
              <a:pPr/>
              <a:t>‹#›</a:t>
            </a:fld>
            <a:endParaRPr lang="el-GR" altLang="el-GR">
              <a:solidFill>
                <a:srgbClr val="000000"/>
              </a:solidFill>
            </a:endParaRPr>
          </a:p>
        </p:txBody>
      </p:sp>
    </p:spTree>
    <p:extLst>
      <p:ext uri="{BB962C8B-B14F-4D97-AF65-F5344CB8AC3E}">
        <p14:creationId xmlns:p14="http://schemas.microsoft.com/office/powerpoint/2010/main" val="16149119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lvl1pPr>
              <a:defRPr/>
            </a:lvl1pPr>
          </a:lstStyle>
          <a:p>
            <a:endParaRPr lang="el-GR" altLang="el-GR">
              <a:solidFill>
                <a:srgbClr val="000000"/>
              </a:solidFill>
            </a:endParaRPr>
          </a:p>
        </p:txBody>
      </p:sp>
      <p:sp>
        <p:nvSpPr>
          <p:cNvPr id="3" name="Θέση υποσέλιδου 2"/>
          <p:cNvSpPr>
            <a:spLocks noGrp="1"/>
          </p:cNvSpPr>
          <p:nvPr>
            <p:ph type="ftr" sz="quarter" idx="11"/>
          </p:nvPr>
        </p:nvSpPr>
        <p:spPr/>
        <p:txBody>
          <a:bodyPr/>
          <a:lstStyle>
            <a:lvl1pPr>
              <a:defRPr/>
            </a:lvl1pPr>
          </a:lstStyle>
          <a:p>
            <a:endParaRPr lang="el-GR" altLang="el-GR">
              <a:solidFill>
                <a:srgbClr val="000000"/>
              </a:solidFill>
            </a:endParaRPr>
          </a:p>
        </p:txBody>
      </p:sp>
      <p:sp>
        <p:nvSpPr>
          <p:cNvPr id="4" name="Θέση αριθμού διαφάνειας 3"/>
          <p:cNvSpPr>
            <a:spLocks noGrp="1"/>
          </p:cNvSpPr>
          <p:nvPr>
            <p:ph type="sldNum" sz="quarter" idx="12"/>
          </p:nvPr>
        </p:nvSpPr>
        <p:spPr/>
        <p:txBody>
          <a:bodyPr/>
          <a:lstStyle>
            <a:lvl1pPr>
              <a:defRPr/>
            </a:lvl1pPr>
          </a:lstStyle>
          <a:p>
            <a:fld id="{B88859C1-F0D3-4BF0-AD39-378DEA0824C0}" type="slidenum">
              <a:rPr lang="el-GR" altLang="el-GR">
                <a:solidFill>
                  <a:srgbClr val="000000"/>
                </a:solidFill>
              </a:rPr>
              <a:pPr/>
              <a:t>‹#›</a:t>
            </a:fld>
            <a:endParaRPr lang="el-GR" altLang="el-GR">
              <a:solidFill>
                <a:srgbClr val="000000"/>
              </a:solidFill>
            </a:endParaRPr>
          </a:p>
        </p:txBody>
      </p:sp>
    </p:spTree>
    <p:extLst>
      <p:ext uri="{BB962C8B-B14F-4D97-AF65-F5344CB8AC3E}">
        <p14:creationId xmlns:p14="http://schemas.microsoft.com/office/powerpoint/2010/main" val="4057289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46C823C8-8429-49C7-A675-6EB21F038DE5}" type="datetimeFigureOut">
              <a:rPr lang="el-GR" smtClean="0"/>
              <a:t>1/2/2016</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463F0F65-E0D9-472D-9BE9-0CA6B021D7B9}" type="slidenum">
              <a:rPr lang="el-GR" smtClean="0"/>
              <a:t>‹#›</a:t>
            </a:fld>
            <a:endParaRPr lang="el-GR"/>
          </a:p>
        </p:txBody>
      </p:sp>
    </p:spTree>
    <p:extLst>
      <p:ext uri="{BB962C8B-B14F-4D97-AF65-F5344CB8AC3E}">
        <p14:creationId xmlns:p14="http://schemas.microsoft.com/office/powerpoint/2010/main" val="23670580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lvl1pPr>
              <a:defRPr/>
            </a:lvl1pPr>
          </a:lstStyle>
          <a:p>
            <a:endParaRPr lang="el-GR" altLang="el-GR">
              <a:solidFill>
                <a:srgbClr val="000000"/>
              </a:solidFill>
            </a:endParaRPr>
          </a:p>
        </p:txBody>
      </p:sp>
      <p:sp>
        <p:nvSpPr>
          <p:cNvPr id="6" name="Θέση υποσέλιδου 5"/>
          <p:cNvSpPr>
            <a:spLocks noGrp="1"/>
          </p:cNvSpPr>
          <p:nvPr>
            <p:ph type="ftr" sz="quarter" idx="11"/>
          </p:nvPr>
        </p:nvSpPr>
        <p:spPr/>
        <p:txBody>
          <a:bodyPr/>
          <a:lstStyle>
            <a:lvl1pPr>
              <a:defRPr/>
            </a:lvl1pPr>
          </a:lstStyle>
          <a:p>
            <a:endParaRPr lang="el-GR" altLang="el-GR">
              <a:solidFill>
                <a:srgbClr val="000000"/>
              </a:solidFill>
            </a:endParaRPr>
          </a:p>
        </p:txBody>
      </p:sp>
      <p:sp>
        <p:nvSpPr>
          <p:cNvPr id="7" name="Θέση αριθμού διαφάνειας 6"/>
          <p:cNvSpPr>
            <a:spLocks noGrp="1"/>
          </p:cNvSpPr>
          <p:nvPr>
            <p:ph type="sldNum" sz="quarter" idx="12"/>
          </p:nvPr>
        </p:nvSpPr>
        <p:spPr/>
        <p:txBody>
          <a:bodyPr/>
          <a:lstStyle>
            <a:lvl1pPr>
              <a:defRPr/>
            </a:lvl1pPr>
          </a:lstStyle>
          <a:p>
            <a:fld id="{C0FA61A5-249B-4301-806F-0C0FC6E4A5E8}" type="slidenum">
              <a:rPr lang="el-GR" altLang="el-GR">
                <a:solidFill>
                  <a:srgbClr val="000000"/>
                </a:solidFill>
              </a:rPr>
              <a:pPr/>
              <a:t>‹#›</a:t>
            </a:fld>
            <a:endParaRPr lang="el-GR" altLang="el-GR">
              <a:solidFill>
                <a:srgbClr val="000000"/>
              </a:solidFill>
            </a:endParaRPr>
          </a:p>
        </p:txBody>
      </p:sp>
    </p:spTree>
    <p:extLst>
      <p:ext uri="{BB962C8B-B14F-4D97-AF65-F5344CB8AC3E}">
        <p14:creationId xmlns:p14="http://schemas.microsoft.com/office/powerpoint/2010/main" val="35178141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lvl1pPr>
              <a:defRPr/>
            </a:lvl1pPr>
          </a:lstStyle>
          <a:p>
            <a:endParaRPr lang="el-GR" altLang="el-GR">
              <a:solidFill>
                <a:srgbClr val="000000"/>
              </a:solidFill>
            </a:endParaRPr>
          </a:p>
        </p:txBody>
      </p:sp>
      <p:sp>
        <p:nvSpPr>
          <p:cNvPr id="6" name="Θέση υποσέλιδου 5"/>
          <p:cNvSpPr>
            <a:spLocks noGrp="1"/>
          </p:cNvSpPr>
          <p:nvPr>
            <p:ph type="ftr" sz="quarter" idx="11"/>
          </p:nvPr>
        </p:nvSpPr>
        <p:spPr/>
        <p:txBody>
          <a:bodyPr/>
          <a:lstStyle>
            <a:lvl1pPr>
              <a:defRPr/>
            </a:lvl1pPr>
          </a:lstStyle>
          <a:p>
            <a:endParaRPr lang="el-GR" altLang="el-GR">
              <a:solidFill>
                <a:srgbClr val="000000"/>
              </a:solidFill>
            </a:endParaRPr>
          </a:p>
        </p:txBody>
      </p:sp>
      <p:sp>
        <p:nvSpPr>
          <p:cNvPr id="7" name="Θέση αριθμού διαφάνειας 6"/>
          <p:cNvSpPr>
            <a:spLocks noGrp="1"/>
          </p:cNvSpPr>
          <p:nvPr>
            <p:ph type="sldNum" sz="quarter" idx="12"/>
          </p:nvPr>
        </p:nvSpPr>
        <p:spPr/>
        <p:txBody>
          <a:bodyPr/>
          <a:lstStyle>
            <a:lvl1pPr>
              <a:defRPr/>
            </a:lvl1pPr>
          </a:lstStyle>
          <a:p>
            <a:fld id="{CC6AC4A6-CA95-46BE-84C8-49F88EB85FC6}" type="slidenum">
              <a:rPr lang="el-GR" altLang="el-GR">
                <a:solidFill>
                  <a:srgbClr val="000000"/>
                </a:solidFill>
              </a:rPr>
              <a:pPr/>
              <a:t>‹#›</a:t>
            </a:fld>
            <a:endParaRPr lang="el-GR" altLang="el-GR">
              <a:solidFill>
                <a:srgbClr val="000000"/>
              </a:solidFill>
            </a:endParaRPr>
          </a:p>
        </p:txBody>
      </p:sp>
    </p:spTree>
    <p:extLst>
      <p:ext uri="{BB962C8B-B14F-4D97-AF65-F5344CB8AC3E}">
        <p14:creationId xmlns:p14="http://schemas.microsoft.com/office/powerpoint/2010/main" val="9444636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lvl1pPr>
              <a:defRPr/>
            </a:lvl1pPr>
          </a:lstStyle>
          <a:p>
            <a:endParaRPr lang="el-GR" altLang="el-GR">
              <a:solidFill>
                <a:srgbClr val="000000"/>
              </a:solidFill>
            </a:endParaRPr>
          </a:p>
        </p:txBody>
      </p:sp>
      <p:sp>
        <p:nvSpPr>
          <p:cNvPr id="5" name="Θέση υποσέλιδου 4"/>
          <p:cNvSpPr>
            <a:spLocks noGrp="1"/>
          </p:cNvSpPr>
          <p:nvPr>
            <p:ph type="ftr" sz="quarter" idx="11"/>
          </p:nvPr>
        </p:nvSpPr>
        <p:spPr/>
        <p:txBody>
          <a:bodyPr/>
          <a:lstStyle>
            <a:lvl1pPr>
              <a:defRPr/>
            </a:lvl1pPr>
          </a:lstStyle>
          <a:p>
            <a:endParaRPr lang="el-GR" altLang="el-GR">
              <a:solidFill>
                <a:srgbClr val="000000"/>
              </a:solidFill>
            </a:endParaRPr>
          </a:p>
        </p:txBody>
      </p:sp>
      <p:sp>
        <p:nvSpPr>
          <p:cNvPr id="6" name="Θέση αριθμού διαφάνειας 5"/>
          <p:cNvSpPr>
            <a:spLocks noGrp="1"/>
          </p:cNvSpPr>
          <p:nvPr>
            <p:ph type="sldNum" sz="quarter" idx="12"/>
          </p:nvPr>
        </p:nvSpPr>
        <p:spPr/>
        <p:txBody>
          <a:bodyPr/>
          <a:lstStyle>
            <a:lvl1pPr>
              <a:defRPr/>
            </a:lvl1pPr>
          </a:lstStyle>
          <a:p>
            <a:fld id="{E3A317AD-FDB4-4463-98AD-0B8C97882A7C}" type="slidenum">
              <a:rPr lang="el-GR" altLang="el-GR">
                <a:solidFill>
                  <a:srgbClr val="000000"/>
                </a:solidFill>
              </a:rPr>
              <a:pPr/>
              <a:t>‹#›</a:t>
            </a:fld>
            <a:endParaRPr lang="el-GR" altLang="el-GR">
              <a:solidFill>
                <a:srgbClr val="000000"/>
              </a:solidFill>
            </a:endParaRPr>
          </a:p>
        </p:txBody>
      </p:sp>
    </p:spTree>
    <p:extLst>
      <p:ext uri="{BB962C8B-B14F-4D97-AF65-F5344CB8AC3E}">
        <p14:creationId xmlns:p14="http://schemas.microsoft.com/office/powerpoint/2010/main" val="24640410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573838" y="304800"/>
            <a:ext cx="2001837" cy="5715000"/>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566738" y="304800"/>
            <a:ext cx="5854700" cy="5715000"/>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lvl1pPr>
              <a:defRPr/>
            </a:lvl1pPr>
          </a:lstStyle>
          <a:p>
            <a:endParaRPr lang="el-GR" altLang="el-GR">
              <a:solidFill>
                <a:srgbClr val="000000"/>
              </a:solidFill>
            </a:endParaRPr>
          </a:p>
        </p:txBody>
      </p:sp>
      <p:sp>
        <p:nvSpPr>
          <p:cNvPr id="5" name="Θέση υποσέλιδου 4"/>
          <p:cNvSpPr>
            <a:spLocks noGrp="1"/>
          </p:cNvSpPr>
          <p:nvPr>
            <p:ph type="ftr" sz="quarter" idx="11"/>
          </p:nvPr>
        </p:nvSpPr>
        <p:spPr/>
        <p:txBody>
          <a:bodyPr/>
          <a:lstStyle>
            <a:lvl1pPr>
              <a:defRPr/>
            </a:lvl1pPr>
          </a:lstStyle>
          <a:p>
            <a:endParaRPr lang="el-GR" altLang="el-GR">
              <a:solidFill>
                <a:srgbClr val="000000"/>
              </a:solidFill>
            </a:endParaRPr>
          </a:p>
        </p:txBody>
      </p:sp>
      <p:sp>
        <p:nvSpPr>
          <p:cNvPr id="6" name="Θέση αριθμού διαφάνειας 5"/>
          <p:cNvSpPr>
            <a:spLocks noGrp="1"/>
          </p:cNvSpPr>
          <p:nvPr>
            <p:ph type="sldNum" sz="quarter" idx="12"/>
          </p:nvPr>
        </p:nvSpPr>
        <p:spPr/>
        <p:txBody>
          <a:bodyPr/>
          <a:lstStyle>
            <a:lvl1pPr>
              <a:defRPr/>
            </a:lvl1pPr>
          </a:lstStyle>
          <a:p>
            <a:fld id="{4D05B82A-8B0C-460B-BAE6-666958F80660}" type="slidenum">
              <a:rPr lang="el-GR" altLang="el-GR">
                <a:solidFill>
                  <a:srgbClr val="000000"/>
                </a:solidFill>
              </a:rPr>
              <a:pPr/>
              <a:t>‹#›</a:t>
            </a:fld>
            <a:endParaRPr lang="el-GR" altLang="el-GR">
              <a:solidFill>
                <a:srgbClr val="000000"/>
              </a:solidFill>
            </a:endParaRPr>
          </a:p>
        </p:txBody>
      </p:sp>
    </p:spTree>
    <p:extLst>
      <p:ext uri="{BB962C8B-B14F-4D97-AF65-F5344CB8AC3E}">
        <p14:creationId xmlns:p14="http://schemas.microsoft.com/office/powerpoint/2010/main" val="1713252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46C823C8-8429-49C7-A675-6EB21F038DE5}" type="datetimeFigureOut">
              <a:rPr lang="el-GR" smtClean="0"/>
              <a:t>1/2/2016</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463F0F65-E0D9-472D-9BE9-0CA6B021D7B9}" type="slidenum">
              <a:rPr lang="el-GR" smtClean="0"/>
              <a:t>‹#›</a:t>
            </a:fld>
            <a:endParaRPr lang="el-GR"/>
          </a:p>
        </p:txBody>
      </p:sp>
    </p:spTree>
    <p:extLst>
      <p:ext uri="{BB962C8B-B14F-4D97-AF65-F5344CB8AC3E}">
        <p14:creationId xmlns:p14="http://schemas.microsoft.com/office/powerpoint/2010/main" val="3144060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46C823C8-8429-49C7-A675-6EB21F038DE5}" type="datetimeFigureOut">
              <a:rPr lang="el-GR" smtClean="0"/>
              <a:t>1/2/2016</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463F0F65-E0D9-472D-9BE9-0CA6B021D7B9}" type="slidenum">
              <a:rPr lang="el-GR" smtClean="0"/>
              <a:t>‹#›</a:t>
            </a:fld>
            <a:endParaRPr lang="el-GR"/>
          </a:p>
        </p:txBody>
      </p:sp>
    </p:spTree>
    <p:extLst>
      <p:ext uri="{BB962C8B-B14F-4D97-AF65-F5344CB8AC3E}">
        <p14:creationId xmlns:p14="http://schemas.microsoft.com/office/powerpoint/2010/main" val="17766223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46C823C8-8429-49C7-A675-6EB21F038DE5}" type="datetimeFigureOut">
              <a:rPr lang="el-GR" smtClean="0"/>
              <a:t>1/2/2016</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463F0F65-E0D9-472D-9BE9-0CA6B021D7B9}" type="slidenum">
              <a:rPr lang="el-GR" smtClean="0"/>
              <a:t>‹#›</a:t>
            </a:fld>
            <a:endParaRPr lang="el-GR"/>
          </a:p>
        </p:txBody>
      </p:sp>
    </p:spTree>
    <p:extLst>
      <p:ext uri="{BB962C8B-B14F-4D97-AF65-F5344CB8AC3E}">
        <p14:creationId xmlns:p14="http://schemas.microsoft.com/office/powerpoint/2010/main" val="13177100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46C823C8-8429-49C7-A675-6EB21F038DE5}" type="datetimeFigureOut">
              <a:rPr lang="el-GR" smtClean="0"/>
              <a:t>1/2/2016</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463F0F65-E0D9-472D-9BE9-0CA6B021D7B9}" type="slidenum">
              <a:rPr lang="el-GR" smtClean="0"/>
              <a:t>‹#›</a:t>
            </a:fld>
            <a:endParaRPr lang="el-GR"/>
          </a:p>
        </p:txBody>
      </p:sp>
    </p:spTree>
    <p:extLst>
      <p:ext uri="{BB962C8B-B14F-4D97-AF65-F5344CB8AC3E}">
        <p14:creationId xmlns:p14="http://schemas.microsoft.com/office/powerpoint/2010/main" val="1071006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46C823C8-8429-49C7-A675-6EB21F038DE5}" type="datetimeFigureOut">
              <a:rPr lang="el-GR" smtClean="0"/>
              <a:t>1/2/2016</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463F0F65-E0D9-472D-9BE9-0CA6B021D7B9}" type="slidenum">
              <a:rPr lang="el-GR" smtClean="0"/>
              <a:t>‹#›</a:t>
            </a:fld>
            <a:endParaRPr lang="el-GR"/>
          </a:p>
        </p:txBody>
      </p:sp>
    </p:spTree>
    <p:extLst>
      <p:ext uri="{BB962C8B-B14F-4D97-AF65-F5344CB8AC3E}">
        <p14:creationId xmlns:p14="http://schemas.microsoft.com/office/powerpoint/2010/main" val="881056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46C823C8-8429-49C7-A675-6EB21F038DE5}" type="datetimeFigureOut">
              <a:rPr lang="el-GR" smtClean="0"/>
              <a:t>1/2/2016</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463F0F65-E0D9-472D-9BE9-0CA6B021D7B9}" type="slidenum">
              <a:rPr lang="el-GR" smtClean="0"/>
              <a:t>‹#›</a:t>
            </a:fld>
            <a:endParaRPr lang="el-GR"/>
          </a:p>
        </p:txBody>
      </p:sp>
    </p:spTree>
    <p:extLst>
      <p:ext uri="{BB962C8B-B14F-4D97-AF65-F5344CB8AC3E}">
        <p14:creationId xmlns:p14="http://schemas.microsoft.com/office/powerpoint/2010/main" val="1217746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C823C8-8429-49C7-A675-6EB21F038DE5}" type="datetimeFigureOut">
              <a:rPr lang="el-GR" smtClean="0"/>
              <a:t>1/2/2016</a:t>
            </a:fld>
            <a:endParaRPr lang="el-G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3F0F65-E0D9-472D-9BE9-0CA6B021D7B9}" type="slidenum">
              <a:rPr lang="el-GR" smtClean="0"/>
              <a:t>‹#›</a:t>
            </a:fld>
            <a:endParaRPr lang="el-GR"/>
          </a:p>
        </p:txBody>
      </p:sp>
    </p:spTree>
    <p:extLst>
      <p:ext uri="{BB962C8B-B14F-4D97-AF65-F5344CB8AC3E}">
        <p14:creationId xmlns:p14="http://schemas.microsoft.com/office/powerpoint/2010/main" val="28489771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bwMode="auto">
          <a:xfrm>
            <a:off x="574675" y="304800"/>
            <a:ext cx="8001000" cy="121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l-GR" altLang="el-GR" smtClean="0"/>
              <a:t>Κάντε κλικ για επεξεργασία του τίτλου</a:t>
            </a:r>
          </a:p>
        </p:txBody>
      </p:sp>
      <p:sp>
        <p:nvSpPr>
          <p:cNvPr id="98307" name="Rectangle 3"/>
          <p:cNvSpPr>
            <a:spLocks noGrp="1" noChangeArrowheads="1"/>
          </p:cNvSpPr>
          <p:nvPr>
            <p:ph type="body" idx="1"/>
          </p:nvPr>
        </p:nvSpPr>
        <p:spPr bwMode="auto">
          <a:xfrm>
            <a:off x="566738" y="1752600"/>
            <a:ext cx="80010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l-GR" altLang="el-GR" smtClean="0"/>
              <a:t>Κάντε κλικ για να επεξεργαστείτε τα στυλ κειμένου του υποδείγματος</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p>
        </p:txBody>
      </p:sp>
      <p:sp>
        <p:nvSpPr>
          <p:cNvPr id="98308" name="AutoShape 4"/>
          <p:cNvSpPr>
            <a:spLocks noChangeArrowheads="1"/>
          </p:cNvSpPr>
          <p:nvPr/>
        </p:nvSpPr>
        <p:spPr bwMode="auto">
          <a:xfrm>
            <a:off x="609600" y="1566863"/>
            <a:ext cx="7958138" cy="109537"/>
          </a:xfrm>
          <a:custGeom>
            <a:avLst/>
            <a:gdLst>
              <a:gd name="G0" fmla="+- 585 0 0"/>
              <a:gd name="T0" fmla="*/ 0 w 1000"/>
              <a:gd name="T1" fmla="*/ 0 h 1000"/>
              <a:gd name="T2" fmla="*/ 585 w 1000"/>
              <a:gd name="T3" fmla="*/ 0 h 1000"/>
              <a:gd name="T4" fmla="*/ 585 w 1000"/>
              <a:gd name="T5" fmla="*/ 1000 h 1000"/>
              <a:gd name="T6" fmla="*/ 0 w 1000"/>
              <a:gd name="T7" fmla="*/ 1000 h 1000"/>
              <a:gd name="T8" fmla="*/ 0 w 1000"/>
              <a:gd name="T9" fmla="*/ 0 h 1000"/>
              <a:gd name="T10" fmla="*/ 1000 w 1000"/>
              <a:gd name="T11" fmla="*/ 0 h 1000"/>
            </a:gdLst>
            <a:ahLst/>
            <a:cxnLst>
              <a:cxn ang="0">
                <a:pos x="T0" y="T1"/>
              </a:cxn>
              <a:cxn ang="0">
                <a:pos x="T2" y="T3"/>
              </a:cxn>
              <a:cxn ang="0">
                <a:pos x="T4" y="T5"/>
              </a:cxn>
              <a:cxn ang="0">
                <a:pos x="T6" y="T7"/>
              </a:cxn>
              <a:cxn ang="0">
                <a:pos x="T8" y="T9"/>
              </a:cxn>
              <a:cxn ang="0">
                <a:pos x="T10" y="T11"/>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fontAlgn="base">
              <a:spcBef>
                <a:spcPct val="0"/>
              </a:spcBef>
              <a:spcAft>
                <a:spcPct val="0"/>
              </a:spcAft>
            </a:pPr>
            <a:endParaRPr lang="el-GR" altLang="el-GR" sz="2400" smtClean="0">
              <a:solidFill>
                <a:srgbClr val="000000"/>
              </a:solidFill>
              <a:latin typeface="Times New Roman" pitchFamily="18" charset="0"/>
            </a:endParaRPr>
          </a:p>
        </p:txBody>
      </p:sp>
      <p:sp>
        <p:nvSpPr>
          <p:cNvPr id="98309" name="Line 5"/>
          <p:cNvSpPr>
            <a:spLocks noChangeShapeType="1"/>
          </p:cNvSpPr>
          <p:nvPr/>
        </p:nvSpPr>
        <p:spPr bwMode="auto">
          <a:xfrm flipV="1">
            <a:off x="609600" y="6172200"/>
            <a:ext cx="7924800" cy="0"/>
          </a:xfrm>
          <a:prstGeom prst="line">
            <a:avLst/>
          </a:prstGeom>
          <a:noFill/>
          <a:ln w="31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l-GR" smtClean="0">
              <a:solidFill>
                <a:srgbClr val="000000"/>
              </a:solidFill>
            </a:endParaRPr>
          </a:p>
        </p:txBody>
      </p:sp>
      <p:sp>
        <p:nvSpPr>
          <p:cNvPr id="98310" name="Rectangle 6"/>
          <p:cNvSpPr>
            <a:spLocks noGrp="1" noChangeArrowheads="1"/>
          </p:cNvSpPr>
          <p:nvPr>
            <p:ph type="dt" sz="half" idx="2"/>
          </p:nvPr>
        </p:nvSpPr>
        <p:spPr bwMode="auto">
          <a:xfrm>
            <a:off x="609600" y="6245225"/>
            <a:ext cx="1981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fontAlgn="base">
              <a:spcBef>
                <a:spcPct val="0"/>
              </a:spcBef>
              <a:spcAft>
                <a:spcPct val="0"/>
              </a:spcAft>
            </a:pPr>
            <a:endParaRPr lang="el-GR" altLang="el-GR" smtClean="0">
              <a:solidFill>
                <a:srgbClr val="000000"/>
              </a:solidFill>
            </a:endParaRPr>
          </a:p>
        </p:txBody>
      </p:sp>
      <p:sp>
        <p:nvSpPr>
          <p:cNvPr id="98311" name="Rectangle 7"/>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a:lvl1pPr>
          </a:lstStyle>
          <a:p>
            <a:pPr fontAlgn="base">
              <a:spcBef>
                <a:spcPct val="0"/>
              </a:spcBef>
              <a:spcAft>
                <a:spcPct val="0"/>
              </a:spcAft>
            </a:pPr>
            <a:endParaRPr lang="el-GR" altLang="el-GR" smtClean="0">
              <a:solidFill>
                <a:srgbClr val="000000"/>
              </a:solidFill>
            </a:endParaRPr>
          </a:p>
        </p:txBody>
      </p:sp>
      <p:sp>
        <p:nvSpPr>
          <p:cNvPr id="98312" name="Rectangle 8"/>
          <p:cNvSpPr>
            <a:spLocks noGrp="1" noChangeArrowheads="1"/>
          </p:cNvSpPr>
          <p:nvPr>
            <p:ph type="sldNum" sz="quarter" idx="4"/>
          </p:nvPr>
        </p:nvSpPr>
        <p:spPr bwMode="auto">
          <a:xfrm>
            <a:off x="6553200" y="6245225"/>
            <a:ext cx="1981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fontAlgn="base">
              <a:spcBef>
                <a:spcPct val="0"/>
              </a:spcBef>
              <a:spcAft>
                <a:spcPct val="0"/>
              </a:spcAft>
            </a:pPr>
            <a:fld id="{54F037B6-BEC4-462F-8264-F23898E0ADE0}" type="slidenum">
              <a:rPr lang="el-GR" altLang="el-GR" smtClean="0">
                <a:solidFill>
                  <a:srgbClr val="000000"/>
                </a:solidFill>
              </a:rPr>
              <a:pPr fontAlgn="base">
                <a:spcBef>
                  <a:spcPct val="0"/>
                </a:spcBef>
                <a:spcAft>
                  <a:spcPct val="0"/>
                </a:spcAft>
              </a:pPr>
              <a:t>‹#›</a:t>
            </a:fld>
            <a:endParaRPr lang="el-GR" altLang="el-GR" smtClean="0">
              <a:solidFill>
                <a:srgbClr val="000000"/>
              </a:solidFill>
            </a:endParaRPr>
          </a:p>
        </p:txBody>
      </p:sp>
    </p:spTree>
    <p:extLst>
      <p:ext uri="{BB962C8B-B14F-4D97-AF65-F5344CB8AC3E}">
        <p14:creationId xmlns:p14="http://schemas.microsoft.com/office/powerpoint/2010/main" val="1141041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rtl="0" fontAlgn="base">
        <a:spcBef>
          <a:spcPct val="0"/>
        </a:spcBef>
        <a:spcAft>
          <a:spcPct val="0"/>
        </a:spcAft>
        <a:defRPr sz="3800">
          <a:solidFill>
            <a:schemeClr val="tx2"/>
          </a:solidFill>
          <a:latin typeface="+mj-lt"/>
          <a:ea typeface="+mj-ea"/>
          <a:cs typeface="+mj-cs"/>
        </a:defRPr>
      </a:lvl1pPr>
      <a:lvl2pPr algn="l" rtl="0" fontAlgn="base">
        <a:spcBef>
          <a:spcPct val="0"/>
        </a:spcBef>
        <a:spcAft>
          <a:spcPct val="0"/>
        </a:spcAft>
        <a:defRPr sz="3800">
          <a:solidFill>
            <a:schemeClr val="tx2"/>
          </a:solidFill>
          <a:latin typeface="Verdana" pitchFamily="34" charset="0"/>
        </a:defRPr>
      </a:lvl2pPr>
      <a:lvl3pPr algn="l" rtl="0" fontAlgn="base">
        <a:spcBef>
          <a:spcPct val="0"/>
        </a:spcBef>
        <a:spcAft>
          <a:spcPct val="0"/>
        </a:spcAft>
        <a:defRPr sz="3800">
          <a:solidFill>
            <a:schemeClr val="tx2"/>
          </a:solidFill>
          <a:latin typeface="Verdana" pitchFamily="34" charset="0"/>
        </a:defRPr>
      </a:lvl3pPr>
      <a:lvl4pPr algn="l" rtl="0" fontAlgn="base">
        <a:spcBef>
          <a:spcPct val="0"/>
        </a:spcBef>
        <a:spcAft>
          <a:spcPct val="0"/>
        </a:spcAft>
        <a:defRPr sz="3800">
          <a:solidFill>
            <a:schemeClr val="tx2"/>
          </a:solidFill>
          <a:latin typeface="Verdana" pitchFamily="34" charset="0"/>
        </a:defRPr>
      </a:lvl4pPr>
      <a:lvl5pPr algn="l" rtl="0" fontAlgn="base">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p:titleStyle>
    <p:bodyStyle>
      <a:lvl1pPr marL="469900" indent="-469900" algn="l" rtl="0" fontAlgn="base">
        <a:spcBef>
          <a:spcPct val="20000"/>
        </a:spcBef>
        <a:spcAft>
          <a:spcPct val="0"/>
        </a:spcAft>
        <a:buClr>
          <a:schemeClr val="accent2"/>
        </a:buClr>
        <a:buFont typeface="Wingdings" pitchFamily="2" charset="2"/>
        <a:buChar char="o"/>
        <a:defRPr sz="3000">
          <a:solidFill>
            <a:schemeClr val="tx1"/>
          </a:solidFill>
          <a:latin typeface="+mn-lt"/>
          <a:ea typeface="+mn-ea"/>
          <a:cs typeface="+mn-cs"/>
        </a:defRPr>
      </a:lvl1pPr>
      <a:lvl2pPr marL="908050" indent="-436563" algn="l" rtl="0" fontAlgn="base">
        <a:spcBef>
          <a:spcPct val="20000"/>
        </a:spcBef>
        <a:spcAft>
          <a:spcPct val="0"/>
        </a:spcAft>
        <a:buClr>
          <a:schemeClr val="accent2"/>
        </a:buClr>
        <a:buFont typeface="Wingdings" pitchFamily="2" charset="2"/>
        <a:buChar char="n"/>
        <a:defRPr sz="2600">
          <a:solidFill>
            <a:schemeClr val="tx1"/>
          </a:solidFill>
          <a:latin typeface="+mn-lt"/>
        </a:defRPr>
      </a:lvl2pPr>
      <a:lvl3pPr marL="1304925" indent="-395288" algn="l" rtl="0" fontAlgn="base">
        <a:spcBef>
          <a:spcPct val="20000"/>
        </a:spcBef>
        <a:spcAft>
          <a:spcPct val="0"/>
        </a:spcAft>
        <a:buClr>
          <a:schemeClr val="accent2"/>
        </a:buClr>
        <a:buFont typeface="Wingdings" pitchFamily="2" charset="2"/>
        <a:buChar char="o"/>
        <a:defRPr sz="2300">
          <a:solidFill>
            <a:schemeClr val="tx1"/>
          </a:solidFill>
          <a:latin typeface="+mn-lt"/>
        </a:defRPr>
      </a:lvl3pPr>
      <a:lvl4pPr marL="1693863" indent="-387350" algn="l" rtl="0" fontAlgn="base">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bwMode="auto">
          <a:xfrm>
            <a:off x="574675" y="304800"/>
            <a:ext cx="8001000" cy="121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l-GR" altLang="el-GR" smtClean="0"/>
              <a:t>Κάντε κλικ για επεξεργασία του τίτλου</a:t>
            </a:r>
          </a:p>
        </p:txBody>
      </p:sp>
      <p:sp>
        <p:nvSpPr>
          <p:cNvPr id="98307" name="Rectangle 3"/>
          <p:cNvSpPr>
            <a:spLocks noGrp="1" noChangeArrowheads="1"/>
          </p:cNvSpPr>
          <p:nvPr>
            <p:ph type="body" idx="1"/>
          </p:nvPr>
        </p:nvSpPr>
        <p:spPr bwMode="auto">
          <a:xfrm>
            <a:off x="566738" y="1752600"/>
            <a:ext cx="80010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l-GR" altLang="el-GR" smtClean="0"/>
              <a:t>Κάντε κλικ για να επεξεργαστείτε τα στυλ κειμένου του υποδείγματος</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p>
        </p:txBody>
      </p:sp>
      <p:sp>
        <p:nvSpPr>
          <p:cNvPr id="98308" name="AutoShape 4"/>
          <p:cNvSpPr>
            <a:spLocks noChangeArrowheads="1"/>
          </p:cNvSpPr>
          <p:nvPr/>
        </p:nvSpPr>
        <p:spPr bwMode="auto">
          <a:xfrm>
            <a:off x="609600" y="1566863"/>
            <a:ext cx="7958138" cy="109537"/>
          </a:xfrm>
          <a:custGeom>
            <a:avLst/>
            <a:gdLst>
              <a:gd name="G0" fmla="+- 585 0 0"/>
              <a:gd name="T0" fmla="*/ 0 w 1000"/>
              <a:gd name="T1" fmla="*/ 0 h 1000"/>
              <a:gd name="T2" fmla="*/ 585 w 1000"/>
              <a:gd name="T3" fmla="*/ 0 h 1000"/>
              <a:gd name="T4" fmla="*/ 585 w 1000"/>
              <a:gd name="T5" fmla="*/ 1000 h 1000"/>
              <a:gd name="T6" fmla="*/ 0 w 1000"/>
              <a:gd name="T7" fmla="*/ 1000 h 1000"/>
              <a:gd name="T8" fmla="*/ 0 w 1000"/>
              <a:gd name="T9" fmla="*/ 0 h 1000"/>
              <a:gd name="T10" fmla="*/ 1000 w 1000"/>
              <a:gd name="T11" fmla="*/ 0 h 1000"/>
            </a:gdLst>
            <a:ahLst/>
            <a:cxnLst>
              <a:cxn ang="0">
                <a:pos x="T0" y="T1"/>
              </a:cxn>
              <a:cxn ang="0">
                <a:pos x="T2" y="T3"/>
              </a:cxn>
              <a:cxn ang="0">
                <a:pos x="T4" y="T5"/>
              </a:cxn>
              <a:cxn ang="0">
                <a:pos x="T6" y="T7"/>
              </a:cxn>
              <a:cxn ang="0">
                <a:pos x="T8" y="T9"/>
              </a:cxn>
              <a:cxn ang="0">
                <a:pos x="T10" y="T11"/>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fontAlgn="base">
              <a:spcBef>
                <a:spcPct val="0"/>
              </a:spcBef>
              <a:spcAft>
                <a:spcPct val="0"/>
              </a:spcAft>
            </a:pPr>
            <a:endParaRPr lang="el-GR" altLang="el-GR" sz="2400" smtClean="0">
              <a:solidFill>
                <a:srgbClr val="000000"/>
              </a:solidFill>
              <a:latin typeface="Times New Roman" pitchFamily="18" charset="0"/>
            </a:endParaRPr>
          </a:p>
        </p:txBody>
      </p:sp>
      <p:sp>
        <p:nvSpPr>
          <p:cNvPr id="98309" name="Line 5"/>
          <p:cNvSpPr>
            <a:spLocks noChangeShapeType="1"/>
          </p:cNvSpPr>
          <p:nvPr/>
        </p:nvSpPr>
        <p:spPr bwMode="auto">
          <a:xfrm flipV="1">
            <a:off x="609600" y="6172200"/>
            <a:ext cx="7924800" cy="0"/>
          </a:xfrm>
          <a:prstGeom prst="line">
            <a:avLst/>
          </a:prstGeom>
          <a:noFill/>
          <a:ln w="31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l-GR" smtClean="0">
              <a:solidFill>
                <a:srgbClr val="000000"/>
              </a:solidFill>
            </a:endParaRPr>
          </a:p>
        </p:txBody>
      </p:sp>
      <p:sp>
        <p:nvSpPr>
          <p:cNvPr id="98310" name="Rectangle 6"/>
          <p:cNvSpPr>
            <a:spLocks noGrp="1" noChangeArrowheads="1"/>
          </p:cNvSpPr>
          <p:nvPr>
            <p:ph type="dt" sz="half" idx="2"/>
          </p:nvPr>
        </p:nvSpPr>
        <p:spPr bwMode="auto">
          <a:xfrm>
            <a:off x="609600" y="6245225"/>
            <a:ext cx="1981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fontAlgn="base">
              <a:spcBef>
                <a:spcPct val="0"/>
              </a:spcBef>
              <a:spcAft>
                <a:spcPct val="0"/>
              </a:spcAft>
            </a:pPr>
            <a:endParaRPr lang="el-GR" altLang="el-GR" smtClean="0">
              <a:solidFill>
                <a:srgbClr val="000000"/>
              </a:solidFill>
            </a:endParaRPr>
          </a:p>
        </p:txBody>
      </p:sp>
      <p:sp>
        <p:nvSpPr>
          <p:cNvPr id="98311" name="Rectangle 7"/>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a:lvl1pPr>
          </a:lstStyle>
          <a:p>
            <a:pPr fontAlgn="base">
              <a:spcBef>
                <a:spcPct val="0"/>
              </a:spcBef>
              <a:spcAft>
                <a:spcPct val="0"/>
              </a:spcAft>
            </a:pPr>
            <a:endParaRPr lang="el-GR" altLang="el-GR" smtClean="0">
              <a:solidFill>
                <a:srgbClr val="000000"/>
              </a:solidFill>
            </a:endParaRPr>
          </a:p>
        </p:txBody>
      </p:sp>
      <p:sp>
        <p:nvSpPr>
          <p:cNvPr id="98312" name="Rectangle 8"/>
          <p:cNvSpPr>
            <a:spLocks noGrp="1" noChangeArrowheads="1"/>
          </p:cNvSpPr>
          <p:nvPr>
            <p:ph type="sldNum" sz="quarter" idx="4"/>
          </p:nvPr>
        </p:nvSpPr>
        <p:spPr bwMode="auto">
          <a:xfrm>
            <a:off x="6553200" y="6245225"/>
            <a:ext cx="1981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fontAlgn="base">
              <a:spcBef>
                <a:spcPct val="0"/>
              </a:spcBef>
              <a:spcAft>
                <a:spcPct val="0"/>
              </a:spcAft>
            </a:pPr>
            <a:fld id="{54F037B6-BEC4-462F-8264-F23898E0ADE0}" type="slidenum">
              <a:rPr lang="el-GR" altLang="el-GR" smtClean="0">
                <a:solidFill>
                  <a:srgbClr val="000000"/>
                </a:solidFill>
              </a:rPr>
              <a:pPr fontAlgn="base">
                <a:spcBef>
                  <a:spcPct val="0"/>
                </a:spcBef>
                <a:spcAft>
                  <a:spcPct val="0"/>
                </a:spcAft>
              </a:pPr>
              <a:t>‹#›</a:t>
            </a:fld>
            <a:endParaRPr lang="el-GR" altLang="el-GR" smtClean="0">
              <a:solidFill>
                <a:srgbClr val="000000"/>
              </a:solidFill>
            </a:endParaRPr>
          </a:p>
        </p:txBody>
      </p:sp>
    </p:spTree>
    <p:extLst>
      <p:ext uri="{BB962C8B-B14F-4D97-AF65-F5344CB8AC3E}">
        <p14:creationId xmlns:p14="http://schemas.microsoft.com/office/powerpoint/2010/main" val="50638848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l" rtl="0" fontAlgn="base">
        <a:spcBef>
          <a:spcPct val="0"/>
        </a:spcBef>
        <a:spcAft>
          <a:spcPct val="0"/>
        </a:spcAft>
        <a:defRPr sz="3800">
          <a:solidFill>
            <a:schemeClr val="tx2"/>
          </a:solidFill>
          <a:latin typeface="+mj-lt"/>
          <a:ea typeface="+mj-ea"/>
          <a:cs typeface="+mj-cs"/>
        </a:defRPr>
      </a:lvl1pPr>
      <a:lvl2pPr algn="l" rtl="0" fontAlgn="base">
        <a:spcBef>
          <a:spcPct val="0"/>
        </a:spcBef>
        <a:spcAft>
          <a:spcPct val="0"/>
        </a:spcAft>
        <a:defRPr sz="3800">
          <a:solidFill>
            <a:schemeClr val="tx2"/>
          </a:solidFill>
          <a:latin typeface="Verdana" pitchFamily="34" charset="0"/>
        </a:defRPr>
      </a:lvl2pPr>
      <a:lvl3pPr algn="l" rtl="0" fontAlgn="base">
        <a:spcBef>
          <a:spcPct val="0"/>
        </a:spcBef>
        <a:spcAft>
          <a:spcPct val="0"/>
        </a:spcAft>
        <a:defRPr sz="3800">
          <a:solidFill>
            <a:schemeClr val="tx2"/>
          </a:solidFill>
          <a:latin typeface="Verdana" pitchFamily="34" charset="0"/>
        </a:defRPr>
      </a:lvl3pPr>
      <a:lvl4pPr algn="l" rtl="0" fontAlgn="base">
        <a:spcBef>
          <a:spcPct val="0"/>
        </a:spcBef>
        <a:spcAft>
          <a:spcPct val="0"/>
        </a:spcAft>
        <a:defRPr sz="3800">
          <a:solidFill>
            <a:schemeClr val="tx2"/>
          </a:solidFill>
          <a:latin typeface="Verdana" pitchFamily="34" charset="0"/>
        </a:defRPr>
      </a:lvl4pPr>
      <a:lvl5pPr algn="l" rtl="0" fontAlgn="base">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p:titleStyle>
    <p:bodyStyle>
      <a:lvl1pPr marL="469900" indent="-469900" algn="l" rtl="0" fontAlgn="base">
        <a:spcBef>
          <a:spcPct val="20000"/>
        </a:spcBef>
        <a:spcAft>
          <a:spcPct val="0"/>
        </a:spcAft>
        <a:buClr>
          <a:schemeClr val="accent2"/>
        </a:buClr>
        <a:buFont typeface="Wingdings" pitchFamily="2" charset="2"/>
        <a:buChar char="o"/>
        <a:defRPr sz="3000">
          <a:solidFill>
            <a:schemeClr val="tx1"/>
          </a:solidFill>
          <a:latin typeface="+mn-lt"/>
          <a:ea typeface="+mn-ea"/>
          <a:cs typeface="+mn-cs"/>
        </a:defRPr>
      </a:lvl1pPr>
      <a:lvl2pPr marL="908050" indent="-436563" algn="l" rtl="0" fontAlgn="base">
        <a:spcBef>
          <a:spcPct val="20000"/>
        </a:spcBef>
        <a:spcAft>
          <a:spcPct val="0"/>
        </a:spcAft>
        <a:buClr>
          <a:schemeClr val="accent2"/>
        </a:buClr>
        <a:buFont typeface="Wingdings" pitchFamily="2" charset="2"/>
        <a:buChar char="n"/>
        <a:defRPr sz="2600">
          <a:solidFill>
            <a:schemeClr val="tx1"/>
          </a:solidFill>
          <a:latin typeface="+mn-lt"/>
        </a:defRPr>
      </a:lvl2pPr>
      <a:lvl3pPr marL="1304925" indent="-395288" algn="l" rtl="0" fontAlgn="base">
        <a:spcBef>
          <a:spcPct val="20000"/>
        </a:spcBef>
        <a:spcAft>
          <a:spcPct val="0"/>
        </a:spcAft>
        <a:buClr>
          <a:schemeClr val="accent2"/>
        </a:buClr>
        <a:buFont typeface="Wingdings" pitchFamily="2" charset="2"/>
        <a:buChar char="o"/>
        <a:defRPr sz="2300">
          <a:solidFill>
            <a:schemeClr val="tx1"/>
          </a:solidFill>
          <a:latin typeface="+mn-lt"/>
        </a:defRPr>
      </a:lvl3pPr>
      <a:lvl4pPr marL="1693863" indent="-387350" algn="l" rtl="0" fontAlgn="base">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tags" Target="../tags/tag3.xml"/><Relationship Id="rId7" Type="http://schemas.openxmlformats.org/officeDocument/2006/relationships/image" Target="../media/image11.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0.png"/><Relationship Id="rId5" Type="http://schemas.openxmlformats.org/officeDocument/2006/relationships/notesSlide" Target="../notesSlides/notesSlide5.xml"/><Relationship Id="rId4" Type="http://schemas.openxmlformats.org/officeDocument/2006/relationships/slideLayout" Target="../slideLayouts/slideLayout7.xml"/><Relationship Id="rId9"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3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467544" y="188641"/>
            <a:ext cx="8280920" cy="1800199"/>
          </a:xfrm>
          <a:solidFill>
            <a:schemeClr val="accent1"/>
          </a:solidFill>
        </p:spPr>
        <p:txBody>
          <a:bodyPr>
            <a:normAutofit fontScale="90000"/>
          </a:bodyPr>
          <a:lstStyle/>
          <a:p>
            <a:r>
              <a:rPr lang="el-GR" dirty="0" smtClean="0"/>
              <a:t>Η προσέγγιση του καπνιστή από τον θεράποντα καρδιολόγο : όχι πάντα ένα τόσο απλό ζήτημα </a:t>
            </a:r>
            <a:endParaRPr lang="el-GR" dirty="0"/>
          </a:p>
        </p:txBody>
      </p:sp>
      <p:sp>
        <p:nvSpPr>
          <p:cNvPr id="3" name="Υπότιτλος 2"/>
          <p:cNvSpPr>
            <a:spLocks noGrp="1"/>
          </p:cNvSpPr>
          <p:nvPr>
            <p:ph type="subTitle" idx="1"/>
          </p:nvPr>
        </p:nvSpPr>
        <p:spPr>
          <a:xfrm>
            <a:off x="539552" y="2420888"/>
            <a:ext cx="8208912" cy="2304256"/>
          </a:xfrm>
        </p:spPr>
        <p:txBody>
          <a:bodyPr>
            <a:normAutofit fontScale="92500" lnSpcReduction="20000"/>
          </a:bodyPr>
          <a:lstStyle/>
          <a:p>
            <a:r>
              <a:rPr lang="el-GR" b="1" dirty="0" smtClean="0">
                <a:solidFill>
                  <a:schemeClr val="tx1"/>
                </a:solidFill>
              </a:rPr>
              <a:t>Πέτρος Γ. Καλογερόπουλος</a:t>
            </a:r>
          </a:p>
          <a:p>
            <a:r>
              <a:rPr lang="el-GR" b="1" dirty="0" smtClean="0">
                <a:solidFill>
                  <a:schemeClr val="tx1"/>
                </a:solidFill>
              </a:rPr>
              <a:t>Καρδιολόγος</a:t>
            </a:r>
          </a:p>
          <a:p>
            <a:r>
              <a:rPr lang="el-GR" b="1" dirty="0" smtClean="0">
                <a:solidFill>
                  <a:schemeClr val="tx1"/>
                </a:solidFill>
              </a:rPr>
              <a:t>Υπεύθυνος Ιατρείου Υπέρτασης</a:t>
            </a:r>
          </a:p>
          <a:p>
            <a:r>
              <a:rPr lang="el-GR" b="1" dirty="0" smtClean="0">
                <a:solidFill>
                  <a:schemeClr val="tx1"/>
                </a:solidFill>
              </a:rPr>
              <a:t>Γενικό Ογκολογικό Νοσοκομείο Κηφισιάς </a:t>
            </a:r>
          </a:p>
          <a:p>
            <a:r>
              <a:rPr lang="el-GR" b="1" dirty="0" smtClean="0">
                <a:solidFill>
                  <a:schemeClr val="tx1"/>
                </a:solidFill>
              </a:rPr>
              <a:t>‘’ ΟΙ ΑΓΙΟΙ ΑΝΑΡΓΥΡΟΙ’’</a:t>
            </a:r>
            <a:endParaRPr lang="el-GR" b="1" dirty="0">
              <a:solidFill>
                <a:schemeClr val="tx1"/>
              </a:solidFill>
            </a:endParaRPr>
          </a:p>
        </p:txBody>
      </p:sp>
      <p:sp>
        <p:nvSpPr>
          <p:cNvPr id="4" name="Ορθογώνιο 3"/>
          <p:cNvSpPr/>
          <p:nvPr/>
        </p:nvSpPr>
        <p:spPr>
          <a:xfrm>
            <a:off x="467544" y="5301208"/>
            <a:ext cx="8424936" cy="1440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ΕΛΛΗΝΙΚΟ ΚΟΛΕΓΙΟ ΘΕΡΑΠΕΙΑΣ ΤΗΣ ΑΘΗΡΟΣΚΛΗΡΩΣΗΣ</a:t>
            </a:r>
          </a:p>
          <a:p>
            <a:pPr algn="ctr"/>
            <a:r>
              <a:rPr lang="el-GR" dirty="0" smtClean="0"/>
              <a:t>ΔΙΑΚΟΠΗ ΤΟΥ ΚΑΠΝΙΣΜΑΤΟΣ ΠΡΟΒΛΗΜΑΤΙΣΜΟΙ ΚΑΙ ΑΠΑΝΤΗΣΕΙΣ</a:t>
            </a:r>
          </a:p>
          <a:p>
            <a:pPr algn="ctr"/>
            <a:r>
              <a:rPr lang="el-GR" dirty="0" smtClean="0"/>
              <a:t>4  ΦΕΒΡΟΥΑΡΙΟΥ 2016  </a:t>
            </a:r>
            <a:r>
              <a:rPr lang="en-US" dirty="0" smtClean="0"/>
              <a:t>AVA HOTEL</a:t>
            </a:r>
            <a:endParaRPr lang="el-GR" dirty="0"/>
          </a:p>
        </p:txBody>
      </p:sp>
    </p:spTree>
    <p:extLst>
      <p:ext uri="{BB962C8B-B14F-4D97-AF65-F5344CB8AC3E}">
        <p14:creationId xmlns:p14="http://schemas.microsoft.com/office/powerpoint/2010/main" val="9024106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2"/>
          <p:cNvPicPr>
            <a:picLocks noGrp="1" noChangeAspect="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a:xfrm>
            <a:off x="574675" y="304800"/>
            <a:ext cx="8001000" cy="892175"/>
          </a:xfrm>
        </p:spPr>
      </p:pic>
      <p:pic>
        <p:nvPicPr>
          <p:cNvPr id="102403" name="Picture 3"/>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p:pic>
      <p:pic>
        <p:nvPicPr>
          <p:cNvPr id="10240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7763" y="6165850"/>
            <a:ext cx="2447925" cy="69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0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213" y="6308725"/>
            <a:ext cx="3743325"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30963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574675" y="304800"/>
            <a:ext cx="8001000" cy="676275"/>
          </a:xfrm>
        </p:spPr>
        <p:txBody>
          <a:bodyPr/>
          <a:lstStyle/>
          <a:p>
            <a:pPr algn="ctr"/>
            <a:r>
              <a:rPr lang="el-GR" altLang="el-GR" sz="3500" b="1">
                <a:latin typeface="Arial" pitchFamily="34" charset="0"/>
              </a:rPr>
              <a:t>ΚΑΤΑΝΟΜΗ ΤΗΣ ΝΙΚΟΤΙΝΗΣ (1)</a:t>
            </a:r>
          </a:p>
        </p:txBody>
      </p:sp>
      <p:sp>
        <p:nvSpPr>
          <p:cNvPr id="132099" name="Rectangle 3"/>
          <p:cNvSpPr>
            <a:spLocks noGrp="1" noChangeArrowheads="1"/>
          </p:cNvSpPr>
          <p:nvPr>
            <p:ph type="body" idx="1"/>
          </p:nvPr>
        </p:nvSpPr>
        <p:spPr>
          <a:xfrm>
            <a:off x="685800" y="1570038"/>
            <a:ext cx="7772400" cy="4725987"/>
          </a:xfrm>
        </p:spPr>
        <p:txBody>
          <a:bodyPr/>
          <a:lstStyle/>
          <a:p>
            <a:pPr>
              <a:spcBef>
                <a:spcPct val="0"/>
              </a:spcBef>
              <a:spcAft>
                <a:spcPct val="30000"/>
              </a:spcAft>
            </a:pPr>
            <a:r>
              <a:rPr lang="el-GR" altLang="el-GR" sz="2000">
                <a:solidFill>
                  <a:schemeClr val="accent2"/>
                </a:solidFill>
                <a:cs typeface="Arial" pitchFamily="34" charset="0"/>
              </a:rPr>
              <a:t>Μετά την απορρόφηση και την είσοδό της στο αίμα, η νικοτίνη </a:t>
            </a:r>
            <a:r>
              <a:rPr lang="el-GR" altLang="el-GR" sz="2000" b="1">
                <a:solidFill>
                  <a:schemeClr val="accent2"/>
                </a:solidFill>
                <a:cs typeface="Arial" pitchFamily="34" charset="0"/>
              </a:rPr>
              <a:t>κατανέμεται ταχέως</a:t>
            </a:r>
            <a:r>
              <a:rPr lang="el-GR" altLang="el-GR" sz="2000">
                <a:solidFill>
                  <a:schemeClr val="accent2"/>
                </a:solidFill>
                <a:cs typeface="Arial" pitchFamily="34" charset="0"/>
              </a:rPr>
              <a:t> σε ολόκληρο τον οργανισμό</a:t>
            </a:r>
          </a:p>
          <a:p>
            <a:pPr>
              <a:spcBef>
                <a:spcPct val="0"/>
              </a:spcBef>
              <a:spcAft>
                <a:spcPct val="30000"/>
              </a:spcAft>
            </a:pPr>
            <a:r>
              <a:rPr lang="el-GR" altLang="el-GR" sz="2000">
                <a:solidFill>
                  <a:schemeClr val="accent2"/>
                </a:solidFill>
                <a:cs typeface="Arial" pitchFamily="34" charset="0"/>
              </a:rPr>
              <a:t>Μέσα σε </a:t>
            </a:r>
            <a:r>
              <a:rPr lang="el-GR" altLang="el-GR" sz="2000" b="1">
                <a:solidFill>
                  <a:schemeClr val="accent2"/>
                </a:solidFill>
                <a:cs typeface="Arial" pitchFamily="34" charset="0"/>
              </a:rPr>
              <a:t>10-20 </a:t>
            </a:r>
            <a:r>
              <a:rPr lang="en-US" altLang="el-GR" sz="2000" b="1">
                <a:solidFill>
                  <a:schemeClr val="accent2"/>
                </a:solidFill>
                <a:cs typeface="Arial" pitchFamily="34" charset="0"/>
              </a:rPr>
              <a:t>sec</a:t>
            </a:r>
            <a:r>
              <a:rPr lang="el-GR" altLang="el-GR" sz="2000">
                <a:solidFill>
                  <a:schemeClr val="accent2"/>
                </a:solidFill>
                <a:cs typeface="Arial" pitchFamily="34" charset="0"/>
              </a:rPr>
              <a:t> από την εισπνοή καπνού, φτάνει στους ιστούς του ΚΝΣ</a:t>
            </a:r>
          </a:p>
          <a:p>
            <a:pPr>
              <a:spcBef>
                <a:spcPct val="0"/>
              </a:spcBef>
              <a:spcAft>
                <a:spcPct val="30000"/>
              </a:spcAft>
            </a:pPr>
            <a:r>
              <a:rPr lang="el-GR" altLang="el-GR" sz="2000">
                <a:solidFill>
                  <a:schemeClr val="accent2"/>
                </a:solidFill>
                <a:cs typeface="Arial" pitchFamily="34" charset="0"/>
              </a:rPr>
              <a:t>Επιδρώντας στον εγκέφαλο, προκαλεί </a:t>
            </a:r>
            <a:r>
              <a:rPr lang="el-GR" altLang="el-GR" sz="2000" b="1">
                <a:solidFill>
                  <a:schemeClr val="accent2"/>
                </a:solidFill>
                <a:cs typeface="Arial" pitchFamily="34" charset="0"/>
              </a:rPr>
              <a:t>έντονη, ενισχυτική ανταπόκριση</a:t>
            </a:r>
            <a:r>
              <a:rPr lang="el-GR" altLang="el-GR" sz="2000">
                <a:solidFill>
                  <a:schemeClr val="accent2"/>
                </a:solidFill>
                <a:cs typeface="Arial" pitchFamily="34" charset="0"/>
              </a:rPr>
              <a:t>, που περιλαμβάνει:</a:t>
            </a:r>
          </a:p>
          <a:p>
            <a:pPr lvl="1">
              <a:spcBef>
                <a:spcPct val="0"/>
              </a:spcBef>
              <a:spcAft>
                <a:spcPct val="10000"/>
              </a:spcAft>
            </a:pPr>
            <a:r>
              <a:rPr lang="el-GR" altLang="el-GR" sz="2000">
                <a:solidFill>
                  <a:schemeClr val="accent2"/>
                </a:solidFill>
                <a:cs typeface="Arial" pitchFamily="34" charset="0"/>
              </a:rPr>
              <a:t>Έναν ευχάριστο νικοτινικό βόμβο</a:t>
            </a:r>
          </a:p>
          <a:p>
            <a:pPr lvl="1">
              <a:lnSpc>
                <a:spcPct val="80000"/>
              </a:lnSpc>
              <a:spcBef>
                <a:spcPct val="0"/>
              </a:spcBef>
              <a:spcAft>
                <a:spcPct val="10000"/>
              </a:spcAft>
            </a:pPr>
            <a:r>
              <a:rPr lang="el-GR" altLang="el-GR" sz="2000">
                <a:solidFill>
                  <a:schemeClr val="accent2"/>
                </a:solidFill>
                <a:cs typeface="Arial" pitchFamily="34" charset="0"/>
              </a:rPr>
              <a:t>Χαλάρωση</a:t>
            </a:r>
          </a:p>
          <a:p>
            <a:pPr lvl="1">
              <a:lnSpc>
                <a:spcPct val="80000"/>
              </a:lnSpc>
              <a:spcBef>
                <a:spcPct val="0"/>
              </a:spcBef>
              <a:spcAft>
                <a:spcPct val="10000"/>
              </a:spcAft>
            </a:pPr>
            <a:r>
              <a:rPr lang="el-GR" altLang="el-GR" sz="2000">
                <a:solidFill>
                  <a:schemeClr val="accent2"/>
                </a:solidFill>
                <a:cs typeface="Arial" pitchFamily="34" charset="0"/>
              </a:rPr>
              <a:t>Μείωση του </a:t>
            </a:r>
            <a:r>
              <a:rPr lang="en-US" altLang="el-GR" sz="2000">
                <a:solidFill>
                  <a:schemeClr val="accent2"/>
                </a:solidFill>
                <a:cs typeface="Arial" pitchFamily="34" charset="0"/>
              </a:rPr>
              <a:t>stress</a:t>
            </a:r>
          </a:p>
          <a:p>
            <a:pPr lvl="1">
              <a:lnSpc>
                <a:spcPct val="80000"/>
              </a:lnSpc>
              <a:spcBef>
                <a:spcPct val="0"/>
              </a:spcBef>
              <a:spcAft>
                <a:spcPct val="10000"/>
              </a:spcAft>
            </a:pPr>
            <a:r>
              <a:rPr lang="el-GR" altLang="el-GR" sz="2000">
                <a:solidFill>
                  <a:schemeClr val="accent2"/>
                </a:solidFill>
                <a:cs typeface="Arial" pitchFamily="34" charset="0"/>
              </a:rPr>
              <a:t>Αυξημένη εγρήγορση</a:t>
            </a:r>
          </a:p>
          <a:p>
            <a:pPr lvl="1">
              <a:lnSpc>
                <a:spcPct val="80000"/>
              </a:lnSpc>
              <a:spcBef>
                <a:spcPct val="0"/>
              </a:spcBef>
              <a:spcAft>
                <a:spcPct val="10000"/>
              </a:spcAft>
            </a:pPr>
            <a:r>
              <a:rPr lang="el-GR" altLang="el-GR" sz="2000">
                <a:solidFill>
                  <a:schemeClr val="accent2"/>
                </a:solidFill>
                <a:cs typeface="Arial" pitchFamily="34" charset="0"/>
              </a:rPr>
              <a:t>Βελτιωμένη συγκέντρωση</a:t>
            </a:r>
          </a:p>
          <a:p>
            <a:pPr lvl="1">
              <a:lnSpc>
                <a:spcPct val="80000"/>
              </a:lnSpc>
              <a:spcBef>
                <a:spcPct val="0"/>
              </a:spcBef>
              <a:spcAft>
                <a:spcPct val="10000"/>
              </a:spcAft>
            </a:pPr>
            <a:r>
              <a:rPr lang="el-GR" altLang="el-GR" sz="2000">
                <a:solidFill>
                  <a:schemeClr val="accent2"/>
                </a:solidFill>
                <a:cs typeface="Arial" pitchFamily="34" charset="0"/>
              </a:rPr>
              <a:t>Αλλαγές της διάθεσης</a:t>
            </a:r>
          </a:p>
        </p:txBody>
      </p:sp>
      <p:sp>
        <p:nvSpPr>
          <p:cNvPr id="132100" name="AutoShape 4"/>
          <p:cNvSpPr>
            <a:spLocks/>
          </p:cNvSpPr>
          <p:nvPr/>
        </p:nvSpPr>
        <p:spPr bwMode="auto">
          <a:xfrm>
            <a:off x="5651500" y="3644900"/>
            <a:ext cx="485775" cy="2232025"/>
          </a:xfrm>
          <a:prstGeom prst="rightBrace">
            <a:avLst>
              <a:gd name="adj1" fmla="val 38290"/>
              <a:gd name="adj2" fmla="val 50000"/>
            </a:avLst>
          </a:prstGeom>
          <a:noFill/>
          <a:ln w="19050">
            <a:solidFill>
              <a:srgbClr val="00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l-GR" altLang="el-GR" sz="2400">
              <a:latin typeface="Times" pitchFamily="18" charset="0"/>
            </a:endParaRPr>
          </a:p>
        </p:txBody>
      </p:sp>
      <p:sp>
        <p:nvSpPr>
          <p:cNvPr id="132101" name="Text Box 5"/>
          <p:cNvSpPr txBox="1">
            <a:spLocks noChangeArrowheads="1"/>
          </p:cNvSpPr>
          <p:nvPr/>
        </p:nvSpPr>
        <p:spPr bwMode="auto">
          <a:xfrm>
            <a:off x="6443663" y="3644900"/>
            <a:ext cx="2016125" cy="176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l-GR" altLang="el-GR" sz="2200">
                <a:solidFill>
                  <a:srgbClr val="009900"/>
                </a:solidFill>
                <a:effectLst>
                  <a:outerShdw blurRad="38100" dist="38100" dir="2700000" algn="tl">
                    <a:srgbClr val="C0C0C0"/>
                  </a:outerShdw>
                </a:effectLst>
                <a:latin typeface="Arial" pitchFamily="34" charset="0"/>
              </a:rPr>
              <a:t>Κύρια αίτια για την ανάπτυξη εξάρτησης από τη νικοτίνη!</a:t>
            </a:r>
          </a:p>
        </p:txBody>
      </p:sp>
    </p:spTree>
    <p:extLst>
      <p:ext uri="{BB962C8B-B14F-4D97-AF65-F5344CB8AC3E}">
        <p14:creationId xmlns:p14="http://schemas.microsoft.com/office/powerpoint/2010/main" val="1091469444"/>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rrowheads="1"/>
          </p:cNvSpPr>
          <p:nvPr>
            <p:ph type="title" idx="4294967295"/>
          </p:nvPr>
        </p:nvSpPr>
        <p:spPr>
          <a:xfrm>
            <a:off x="539750" y="333375"/>
            <a:ext cx="8001000" cy="623888"/>
          </a:xfrm>
        </p:spPr>
        <p:txBody>
          <a:bodyPr anchor="ctr"/>
          <a:lstStyle/>
          <a:p>
            <a:r>
              <a:rPr lang="el-GR" altLang="el-GR" sz="2500" b="1">
                <a:solidFill>
                  <a:schemeClr val="tx1"/>
                </a:solidFill>
                <a:effectLst>
                  <a:outerShdw blurRad="38100" dist="38100" dir="2700000" algn="tl">
                    <a:srgbClr val="C0C0C0"/>
                  </a:outerShdw>
                </a:effectLst>
                <a:latin typeface="Times New Roman" pitchFamily="18" charset="0"/>
              </a:rPr>
              <a:t>Ο Κύκλος του Εθισμού στη Νικοτίνη</a:t>
            </a:r>
            <a:endParaRPr lang="en-US" altLang="el-GR" sz="2500" b="1">
              <a:solidFill>
                <a:schemeClr val="tx1"/>
              </a:solidFill>
              <a:effectLst>
                <a:outerShdw blurRad="38100" dist="38100" dir="2700000" algn="tl">
                  <a:srgbClr val="C0C0C0"/>
                </a:outerShdw>
              </a:effectLst>
              <a:latin typeface="Times New Roman" pitchFamily="18" charset="0"/>
            </a:endParaRPr>
          </a:p>
        </p:txBody>
      </p:sp>
      <p:sp>
        <p:nvSpPr>
          <p:cNvPr id="23555" name="Rectangle 3"/>
          <p:cNvSpPr>
            <a:spLocks noGrp="1" noRot="1" noChangeArrowheads="1"/>
          </p:cNvSpPr>
          <p:nvPr>
            <p:ph type="body" idx="4294967295"/>
          </p:nvPr>
        </p:nvSpPr>
        <p:spPr>
          <a:xfrm>
            <a:off x="179388" y="1125538"/>
            <a:ext cx="4537075" cy="4535487"/>
          </a:xfrm>
        </p:spPr>
        <p:txBody>
          <a:bodyPr/>
          <a:lstStyle/>
          <a:p>
            <a:pPr marL="282575" indent="-282575" defTabSz="1306513">
              <a:lnSpc>
                <a:spcPct val="120000"/>
              </a:lnSpc>
              <a:spcBef>
                <a:spcPct val="0"/>
              </a:spcBef>
              <a:buFont typeface="Wingdings" pitchFamily="2" charset="2"/>
              <a:buNone/>
            </a:pPr>
            <a:r>
              <a:rPr lang="el-GR" altLang="el-GR" sz="1900" b="1">
                <a:effectLst>
                  <a:outerShdw blurRad="38100" dist="38100" dir="2700000" algn="tl">
                    <a:srgbClr val="C0C0C0"/>
                  </a:outerShdw>
                </a:effectLst>
                <a:latin typeface="Times New Roman" pitchFamily="18" charset="0"/>
              </a:rPr>
              <a:t>Νικοτίνη </a:t>
            </a:r>
            <a:r>
              <a:rPr lang="el-GR" altLang="el-GR" sz="1900" b="1">
                <a:effectLst>
                  <a:outerShdw blurRad="38100" dist="38100" dir="2700000" algn="tl">
                    <a:srgbClr val="C0C0C0"/>
                  </a:outerShdw>
                </a:effectLst>
                <a:latin typeface="Times New Roman" pitchFamily="18" charset="0"/>
                <a:sym typeface="Wingdings" pitchFamily="2" charset="2"/>
              </a:rPr>
              <a:t> </a:t>
            </a:r>
            <a:r>
              <a:rPr lang="el-GR" altLang="el-GR" sz="1900" b="1">
                <a:effectLst>
                  <a:outerShdw blurRad="38100" dist="38100" dir="2700000" algn="tl">
                    <a:srgbClr val="C0C0C0"/>
                  </a:outerShdw>
                </a:effectLst>
                <a:latin typeface="Times New Roman" pitchFamily="18" charset="0"/>
              </a:rPr>
              <a:t>αύξηση ντοπαμίνης</a:t>
            </a:r>
          </a:p>
          <a:p>
            <a:pPr marL="282575" indent="-282575" defTabSz="1306513">
              <a:lnSpc>
                <a:spcPct val="120000"/>
              </a:lnSpc>
              <a:spcBef>
                <a:spcPct val="0"/>
              </a:spcBef>
              <a:buFont typeface="Wingdings" pitchFamily="2" charset="2"/>
              <a:buNone/>
            </a:pPr>
            <a:endParaRPr lang="el-GR" altLang="el-GR" sz="1900" b="1">
              <a:effectLst>
                <a:outerShdw blurRad="38100" dist="38100" dir="2700000" algn="tl">
                  <a:srgbClr val="C0C0C0"/>
                </a:outerShdw>
              </a:effectLst>
              <a:latin typeface="Times New Roman" pitchFamily="18" charset="0"/>
            </a:endParaRPr>
          </a:p>
          <a:p>
            <a:pPr marL="282575" indent="-282575" defTabSz="1306513">
              <a:lnSpc>
                <a:spcPct val="120000"/>
              </a:lnSpc>
              <a:spcBef>
                <a:spcPct val="0"/>
              </a:spcBef>
              <a:buFont typeface="Wingdings" pitchFamily="2" charset="2"/>
              <a:buNone/>
            </a:pPr>
            <a:endParaRPr lang="en-US" altLang="el-GR" sz="1900" b="1" baseline="30000">
              <a:effectLst>
                <a:outerShdw blurRad="38100" dist="38100" dir="2700000" algn="tl">
                  <a:srgbClr val="C0C0C0"/>
                </a:outerShdw>
              </a:effectLst>
              <a:latin typeface="Times New Roman" pitchFamily="18" charset="0"/>
            </a:endParaRPr>
          </a:p>
          <a:p>
            <a:pPr marL="282575" indent="-282575" defTabSz="1306513">
              <a:lnSpc>
                <a:spcPct val="120000"/>
              </a:lnSpc>
              <a:spcBef>
                <a:spcPct val="0"/>
              </a:spcBef>
              <a:buFont typeface="Wingdings" pitchFamily="2" charset="2"/>
              <a:buNone/>
            </a:pPr>
            <a:r>
              <a:rPr lang="el-GR" altLang="el-GR" sz="1900" b="1">
                <a:effectLst>
                  <a:outerShdw blurRad="38100" dist="38100" dir="2700000" algn="tl">
                    <a:srgbClr val="C0C0C0"/>
                  </a:outerShdw>
                </a:effectLst>
                <a:latin typeface="Times New Roman" pitchFamily="18" charset="0"/>
              </a:rPr>
              <a:t>Ντοπαμίνη </a:t>
            </a:r>
            <a:r>
              <a:rPr lang="en-US" altLang="el-GR" sz="1900" b="1">
                <a:effectLst>
                  <a:outerShdw blurRad="38100" dist="38100" dir="2700000" algn="tl">
                    <a:srgbClr val="C0C0C0"/>
                  </a:outerShdw>
                </a:effectLst>
                <a:latin typeface="Times New Roman" pitchFamily="18" charset="0"/>
                <a:sym typeface="Wingdings" pitchFamily="2" charset="2"/>
              </a:rPr>
              <a:t></a:t>
            </a:r>
            <a:r>
              <a:rPr lang="el-GR" altLang="el-GR" sz="1900" b="1">
                <a:effectLst>
                  <a:outerShdw blurRad="38100" dist="38100" dir="2700000" algn="tl">
                    <a:srgbClr val="C0C0C0"/>
                  </a:outerShdw>
                </a:effectLst>
                <a:latin typeface="Times New Roman" pitchFamily="18" charset="0"/>
                <a:sym typeface="Wingdings" pitchFamily="2" charset="2"/>
              </a:rPr>
              <a:t> </a:t>
            </a:r>
            <a:r>
              <a:rPr lang="el-GR" altLang="el-GR" sz="1900" b="1">
                <a:effectLst>
                  <a:outerShdw blurRad="38100" dist="38100" dir="2700000" algn="tl">
                    <a:srgbClr val="C0C0C0"/>
                  </a:outerShdw>
                </a:effectLst>
                <a:latin typeface="Times New Roman" pitchFamily="18" charset="0"/>
              </a:rPr>
              <a:t>αισθήματα    </a:t>
            </a:r>
          </a:p>
          <a:p>
            <a:pPr marL="282575" indent="-282575" defTabSz="1306513">
              <a:lnSpc>
                <a:spcPct val="120000"/>
              </a:lnSpc>
              <a:spcBef>
                <a:spcPct val="0"/>
              </a:spcBef>
              <a:buFont typeface="Wingdings" pitchFamily="2" charset="2"/>
              <a:buNone/>
            </a:pPr>
            <a:r>
              <a:rPr lang="el-GR" altLang="el-GR" sz="1900" b="1">
                <a:effectLst>
                  <a:outerShdw blurRad="38100" dist="38100" dir="2700000" algn="tl">
                    <a:srgbClr val="C0C0C0"/>
                  </a:outerShdw>
                </a:effectLst>
                <a:latin typeface="Times New Roman" pitchFamily="18" charset="0"/>
              </a:rPr>
              <a:t>                        ευχαρίστησης και    </a:t>
            </a:r>
          </a:p>
          <a:p>
            <a:pPr marL="282575" indent="-282575" defTabSz="1306513">
              <a:lnSpc>
                <a:spcPct val="120000"/>
              </a:lnSpc>
              <a:spcBef>
                <a:spcPct val="0"/>
              </a:spcBef>
              <a:buFont typeface="Wingdings" pitchFamily="2" charset="2"/>
              <a:buNone/>
            </a:pPr>
            <a:r>
              <a:rPr lang="el-GR" altLang="el-GR" sz="1900" b="1">
                <a:effectLst>
                  <a:outerShdw blurRad="38100" dist="38100" dir="2700000" algn="tl">
                    <a:srgbClr val="C0C0C0"/>
                  </a:outerShdw>
                </a:effectLst>
                <a:latin typeface="Times New Roman" pitchFamily="18" charset="0"/>
              </a:rPr>
              <a:t>                         ηρεμίας</a:t>
            </a:r>
          </a:p>
          <a:p>
            <a:pPr marL="282575" indent="-282575" defTabSz="1306513">
              <a:lnSpc>
                <a:spcPct val="120000"/>
              </a:lnSpc>
              <a:spcBef>
                <a:spcPct val="0"/>
              </a:spcBef>
              <a:buFont typeface="Wingdings" pitchFamily="2" charset="2"/>
              <a:buNone/>
            </a:pPr>
            <a:endParaRPr lang="el-GR" altLang="el-GR" sz="1900" b="1" baseline="30000">
              <a:effectLst>
                <a:outerShdw blurRad="38100" dist="38100" dir="2700000" algn="tl">
                  <a:srgbClr val="C0C0C0"/>
                </a:outerShdw>
              </a:effectLst>
              <a:latin typeface="Times New Roman" pitchFamily="18" charset="0"/>
            </a:endParaRPr>
          </a:p>
          <a:p>
            <a:pPr marL="282575" indent="-282575" defTabSz="1306513">
              <a:lnSpc>
                <a:spcPct val="120000"/>
              </a:lnSpc>
              <a:spcBef>
                <a:spcPct val="0"/>
              </a:spcBef>
              <a:buFont typeface="Wingdings" pitchFamily="2" charset="2"/>
              <a:buNone/>
            </a:pPr>
            <a:r>
              <a:rPr lang="el-GR" altLang="el-GR" sz="1900" b="1">
                <a:effectLst>
                  <a:outerShdw blurRad="38100" dist="38100" dir="2700000" algn="tl">
                    <a:srgbClr val="C0C0C0"/>
                  </a:outerShdw>
                </a:effectLst>
                <a:latin typeface="Times New Roman" pitchFamily="18" charset="0"/>
                <a:sym typeface="Wingdings" pitchFamily="2" charset="2"/>
              </a:rPr>
              <a:t>Μείωση </a:t>
            </a:r>
            <a:r>
              <a:rPr lang="el-GR" altLang="el-GR" sz="1900" b="1">
                <a:effectLst>
                  <a:outerShdw blurRad="38100" dist="38100" dir="2700000" algn="tl">
                    <a:srgbClr val="C0C0C0"/>
                  </a:outerShdw>
                </a:effectLst>
                <a:latin typeface="Times New Roman" pitchFamily="18" charset="0"/>
              </a:rPr>
              <a:t>ντοπαμίνης</a:t>
            </a:r>
            <a:r>
              <a:rPr lang="en-US" altLang="el-GR" sz="1900" b="1">
                <a:effectLst>
                  <a:outerShdw blurRad="38100" dist="38100" dir="2700000" algn="tl">
                    <a:srgbClr val="C0C0C0"/>
                  </a:outerShdw>
                </a:effectLst>
                <a:latin typeface="Times New Roman" pitchFamily="18" charset="0"/>
              </a:rPr>
              <a:t> </a:t>
            </a:r>
            <a:r>
              <a:rPr lang="el-GR" altLang="el-GR" sz="1900" b="1">
                <a:effectLst>
                  <a:outerShdw blurRad="38100" dist="38100" dir="2700000" algn="tl">
                    <a:srgbClr val="C0C0C0"/>
                  </a:outerShdw>
                </a:effectLst>
                <a:latin typeface="Times New Roman" pitchFamily="18" charset="0"/>
              </a:rPr>
              <a:t>μεταξύ των τσιγάρων </a:t>
            </a:r>
            <a:r>
              <a:rPr lang="el-GR" altLang="el-GR" sz="1900" b="1">
                <a:effectLst>
                  <a:outerShdw blurRad="38100" dist="38100" dir="2700000" algn="tl">
                    <a:srgbClr val="C0C0C0"/>
                  </a:outerShdw>
                </a:effectLst>
                <a:latin typeface="Times New Roman" pitchFamily="18" charset="0"/>
                <a:sym typeface="Wingdings" pitchFamily="2" charset="2"/>
              </a:rPr>
              <a:t></a:t>
            </a:r>
            <a:r>
              <a:rPr lang="el-GR" altLang="el-GR" sz="1900" b="1">
                <a:effectLst>
                  <a:outerShdw blurRad="38100" dist="38100" dir="2700000" algn="tl">
                    <a:srgbClr val="C0C0C0"/>
                  </a:outerShdw>
                </a:effectLst>
                <a:latin typeface="Times New Roman" pitchFamily="18" charset="0"/>
              </a:rPr>
              <a:t> συμπτώματα στέρησης </a:t>
            </a:r>
            <a:r>
              <a:rPr lang="el-GR" altLang="el-GR" sz="1900" b="1">
                <a:effectLst>
                  <a:outerShdw blurRad="38100" dist="38100" dir="2700000" algn="tl">
                    <a:srgbClr val="C0C0C0"/>
                  </a:outerShdw>
                </a:effectLst>
                <a:latin typeface="Times New Roman" pitchFamily="18" charset="0"/>
                <a:sym typeface="Wingdings" pitchFamily="2" charset="2"/>
              </a:rPr>
              <a:t></a:t>
            </a:r>
            <a:r>
              <a:rPr lang="el-GR" altLang="el-GR" sz="1900" b="1">
                <a:effectLst>
                  <a:outerShdw blurRad="38100" dist="38100" dir="2700000" algn="tl">
                    <a:srgbClr val="C0C0C0"/>
                  </a:outerShdw>
                </a:effectLst>
                <a:latin typeface="Times New Roman" pitchFamily="18" charset="0"/>
              </a:rPr>
              <a:t> έντονη επιθυμία για</a:t>
            </a:r>
            <a:r>
              <a:rPr lang="en-US" altLang="el-GR" sz="1900" b="1">
                <a:effectLst>
                  <a:outerShdw blurRad="38100" dist="38100" dir="2700000" algn="tl">
                    <a:srgbClr val="C0C0C0"/>
                  </a:outerShdw>
                </a:effectLst>
                <a:latin typeface="Times New Roman" pitchFamily="18" charset="0"/>
              </a:rPr>
              <a:t> </a:t>
            </a:r>
            <a:r>
              <a:rPr lang="el-GR" altLang="el-GR" sz="1900" b="1">
                <a:effectLst>
                  <a:outerShdw blurRad="38100" dist="38100" dir="2700000" algn="tl">
                    <a:srgbClr val="C0C0C0"/>
                  </a:outerShdw>
                </a:effectLst>
                <a:latin typeface="Times New Roman" pitchFamily="18" charset="0"/>
              </a:rPr>
              <a:t>νικοτίνη,</a:t>
            </a:r>
            <a:r>
              <a:rPr lang="en-US" altLang="el-GR" sz="1900" b="1">
                <a:effectLst>
                  <a:outerShdw blurRad="38100" dist="38100" dir="2700000" algn="tl">
                    <a:srgbClr val="C0C0C0"/>
                  </a:outerShdw>
                </a:effectLst>
                <a:latin typeface="Times New Roman" pitchFamily="18" charset="0"/>
              </a:rPr>
              <a:t> </a:t>
            </a:r>
            <a:r>
              <a:rPr lang="el-GR" altLang="el-GR" sz="1900" b="1">
                <a:effectLst>
                  <a:outerShdw blurRad="38100" dist="38100" dir="2700000" algn="tl">
                    <a:srgbClr val="C0C0C0"/>
                  </a:outerShdw>
                </a:effectLst>
                <a:latin typeface="Times New Roman" pitchFamily="18" charset="0"/>
              </a:rPr>
              <a:t>ώστε να προκληθεί μεγαλύτερη απελευθέρωση ντοπαμίνης</a:t>
            </a:r>
            <a:r>
              <a:rPr lang="en-US" altLang="el-GR" sz="1900" b="1">
                <a:effectLst>
                  <a:outerShdw blurRad="38100" dist="38100" dir="2700000" algn="tl">
                    <a:srgbClr val="C0C0C0"/>
                  </a:outerShdw>
                </a:effectLst>
                <a:latin typeface="Times New Roman" pitchFamily="18" charset="0"/>
              </a:rPr>
              <a:t> </a:t>
            </a:r>
            <a:r>
              <a:rPr lang="el-GR" altLang="el-GR" sz="1900" b="1">
                <a:effectLst>
                  <a:outerShdw blurRad="38100" dist="38100" dir="2700000" algn="tl">
                    <a:srgbClr val="C0C0C0"/>
                  </a:outerShdw>
                </a:effectLst>
                <a:latin typeface="Times New Roman" pitchFamily="18" charset="0"/>
              </a:rPr>
              <a:t>για την αποκατάσταση των αισθημάτων ευχαρίστησης και ηρεμίας</a:t>
            </a:r>
            <a:endParaRPr lang="en-US" altLang="el-GR" sz="1900" b="1" baseline="30000">
              <a:effectLst>
                <a:outerShdw blurRad="38100" dist="38100" dir="2700000" algn="tl">
                  <a:srgbClr val="C0C0C0"/>
                </a:outerShdw>
              </a:effectLst>
              <a:latin typeface="Times New Roman" pitchFamily="18" charset="0"/>
            </a:endParaRPr>
          </a:p>
          <a:p>
            <a:pPr marL="282575" indent="-282575" defTabSz="1306513">
              <a:lnSpc>
                <a:spcPct val="80000"/>
              </a:lnSpc>
              <a:spcBef>
                <a:spcPct val="0"/>
              </a:spcBef>
              <a:buFont typeface="Wingdings" pitchFamily="2" charset="2"/>
              <a:buNone/>
            </a:pPr>
            <a:endParaRPr lang="en-US" altLang="el-GR" sz="1900" b="1">
              <a:solidFill>
                <a:srgbClr val="FFFF00"/>
              </a:solidFill>
              <a:effectLst>
                <a:outerShdw blurRad="38100" dist="38100" dir="2700000" algn="tl">
                  <a:srgbClr val="C0C0C0"/>
                </a:outerShdw>
              </a:effectLst>
              <a:latin typeface="Times New Roman" pitchFamily="18" charset="0"/>
            </a:endParaRPr>
          </a:p>
        </p:txBody>
      </p:sp>
      <p:sp>
        <p:nvSpPr>
          <p:cNvPr id="137220" name="Text Box 4"/>
          <p:cNvSpPr txBox="1">
            <a:spLocks noChangeArrowheads="1"/>
          </p:cNvSpPr>
          <p:nvPr/>
        </p:nvSpPr>
        <p:spPr bwMode="auto">
          <a:xfrm>
            <a:off x="898525" y="6554788"/>
            <a:ext cx="7799388"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nchor="b">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0" hangingPunct="0">
              <a:spcBef>
                <a:spcPct val="50000"/>
              </a:spcBef>
            </a:pPr>
            <a:r>
              <a:rPr lang="en-US" altLang="en-US" sz="1200">
                <a:solidFill>
                  <a:schemeClr val="tx2"/>
                </a:solidFill>
                <a:ea typeface="MS PGothic" pitchFamily="34" charset="-128"/>
              </a:rPr>
              <a:t>Jarvis MJ. BMJ. 2004; 328:277-279. 2. Picciotto MR, et al. </a:t>
            </a:r>
            <a:r>
              <a:rPr lang="en-US" altLang="el-GR" sz="1200" i="1">
                <a:solidFill>
                  <a:schemeClr val="tx2"/>
                </a:solidFill>
                <a:ea typeface="MS PGothic" pitchFamily="34" charset="-128"/>
              </a:rPr>
              <a:t>Nicotine and Tob Res</a:t>
            </a:r>
            <a:r>
              <a:rPr lang="en-US" altLang="el-GR" sz="1200">
                <a:solidFill>
                  <a:schemeClr val="tx2"/>
                </a:solidFill>
                <a:ea typeface="MS PGothic" pitchFamily="34" charset="-128"/>
              </a:rPr>
              <a:t>. 1999: Suppl 2:S121-S125</a:t>
            </a:r>
          </a:p>
        </p:txBody>
      </p:sp>
      <p:pic>
        <p:nvPicPr>
          <p:cNvPr id="137221" name="Picture 5" descr="smoking man"/>
          <p:cNvPicPr>
            <a:picLocks noChangeAspect="1" noChangeArrowheads="1"/>
          </p:cNvPicPr>
          <p:nvPr>
            <p:custDataLst>
              <p:tags r:id="rId1"/>
            </p:custDataLst>
          </p:nvPr>
        </p:nvPicPr>
        <p:blipFill>
          <a:blip r:embed="rId6">
            <a:extLst>
              <a:ext uri="{28A0092B-C50C-407E-A947-70E740481C1C}">
                <a14:useLocalDpi xmlns:a14="http://schemas.microsoft.com/office/drawing/2010/main" val="0"/>
              </a:ext>
            </a:extLst>
          </a:blip>
          <a:srcRect/>
          <a:stretch>
            <a:fillRect/>
          </a:stretch>
        </p:blipFill>
        <p:spPr bwMode="auto">
          <a:xfrm>
            <a:off x="5394325" y="1965325"/>
            <a:ext cx="351155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7222" name="Picture 6"/>
          <p:cNvPicPr>
            <a:picLocks noChangeAspect="1" noChangeArrowheads="1"/>
          </p:cNvPicPr>
          <p:nvPr/>
        </p:nvPicPr>
        <p:blipFill>
          <a:blip r:embed="rId7">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invGray">
          <a:xfrm>
            <a:off x="6126163" y="2022475"/>
            <a:ext cx="1851025" cy="247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7223" name="Freeform 7"/>
          <p:cNvSpPr>
            <a:spLocks/>
          </p:cNvSpPr>
          <p:nvPr/>
        </p:nvSpPr>
        <p:spPr bwMode="auto">
          <a:xfrm>
            <a:off x="6115050" y="4414838"/>
            <a:ext cx="298450" cy="252412"/>
          </a:xfrm>
          <a:custGeom>
            <a:avLst/>
            <a:gdLst>
              <a:gd name="T0" fmla="*/ 0 w 115"/>
              <a:gd name="T1" fmla="*/ 618561307 h 103"/>
              <a:gd name="T2" fmla="*/ 579223983 w 115"/>
              <a:gd name="T3" fmla="*/ 564513297 h 103"/>
              <a:gd name="T4" fmla="*/ 754336392 w 115"/>
              <a:gd name="T5" fmla="*/ 0 h 103"/>
              <a:gd name="T6" fmla="*/ 0 60000 65536"/>
              <a:gd name="T7" fmla="*/ 0 60000 65536"/>
              <a:gd name="T8" fmla="*/ 0 60000 65536"/>
              <a:gd name="T9" fmla="*/ 0 w 115"/>
              <a:gd name="T10" fmla="*/ 0 h 103"/>
              <a:gd name="T11" fmla="*/ 115 w 115"/>
              <a:gd name="T12" fmla="*/ 103 h 103"/>
            </a:gdLst>
            <a:ahLst/>
            <a:cxnLst>
              <a:cxn ang="T6">
                <a:pos x="T0" y="T1"/>
              </a:cxn>
              <a:cxn ang="T7">
                <a:pos x="T2" y="T3"/>
              </a:cxn>
              <a:cxn ang="T8">
                <a:pos x="T4" y="T5"/>
              </a:cxn>
            </a:cxnLst>
            <a:rect l="T9" t="T10" r="T11" b="T12"/>
            <a:pathLst>
              <a:path w="115" h="103">
                <a:moveTo>
                  <a:pt x="0" y="103"/>
                </a:moveTo>
                <a:cubicBezTo>
                  <a:pt x="29" y="100"/>
                  <a:pt x="59" y="103"/>
                  <a:pt x="86" y="94"/>
                </a:cubicBezTo>
                <a:cubicBezTo>
                  <a:pt x="115" y="84"/>
                  <a:pt x="112" y="18"/>
                  <a:pt x="112" y="0"/>
                </a:cubicBezTo>
              </a:path>
            </a:pathLst>
          </a:custGeom>
          <a:noFill/>
          <a:ln w="5715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137224" name="Freeform 8"/>
          <p:cNvSpPr>
            <a:spLocks/>
          </p:cNvSpPr>
          <p:nvPr/>
        </p:nvSpPr>
        <p:spPr bwMode="auto">
          <a:xfrm>
            <a:off x="6115050" y="4679950"/>
            <a:ext cx="222250" cy="239713"/>
          </a:xfrm>
          <a:custGeom>
            <a:avLst/>
            <a:gdLst>
              <a:gd name="T0" fmla="*/ 0 w 182"/>
              <a:gd name="T1" fmla="*/ 0 h 147"/>
              <a:gd name="T2" fmla="*/ 178945459 w 182"/>
              <a:gd name="T3" fmla="*/ 23932160 h 147"/>
              <a:gd name="T4" fmla="*/ 269910399 w 182"/>
              <a:gd name="T5" fmla="*/ 390900092 h 147"/>
              <a:gd name="T6" fmla="*/ 0 60000 65536"/>
              <a:gd name="T7" fmla="*/ 0 60000 65536"/>
              <a:gd name="T8" fmla="*/ 0 60000 65536"/>
              <a:gd name="T9" fmla="*/ 0 w 182"/>
              <a:gd name="T10" fmla="*/ 0 h 147"/>
              <a:gd name="T11" fmla="*/ 182 w 182"/>
              <a:gd name="T12" fmla="*/ 147 h 147"/>
            </a:gdLst>
            <a:ahLst/>
            <a:cxnLst>
              <a:cxn ang="T6">
                <a:pos x="T0" y="T1"/>
              </a:cxn>
              <a:cxn ang="T7">
                <a:pos x="T2" y="T3"/>
              </a:cxn>
              <a:cxn ang="T8">
                <a:pos x="T4" y="T5"/>
              </a:cxn>
            </a:cxnLst>
            <a:rect l="T9" t="T10" r="T11" b="T12"/>
            <a:pathLst>
              <a:path w="182" h="147">
                <a:moveTo>
                  <a:pt x="0" y="0"/>
                </a:moveTo>
                <a:cubicBezTo>
                  <a:pt x="40" y="3"/>
                  <a:pt x="80" y="4"/>
                  <a:pt x="120" y="9"/>
                </a:cubicBezTo>
                <a:cubicBezTo>
                  <a:pt x="182" y="17"/>
                  <a:pt x="181" y="101"/>
                  <a:pt x="181" y="147"/>
                </a:cubicBezTo>
              </a:path>
            </a:pathLst>
          </a:custGeom>
          <a:noFill/>
          <a:ln w="57150">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137225" name="Freeform 9"/>
          <p:cNvSpPr>
            <a:spLocks/>
          </p:cNvSpPr>
          <p:nvPr/>
        </p:nvSpPr>
        <p:spPr bwMode="auto">
          <a:xfrm>
            <a:off x="6681788" y="2454275"/>
            <a:ext cx="763587" cy="933450"/>
          </a:xfrm>
          <a:custGeom>
            <a:avLst/>
            <a:gdLst>
              <a:gd name="T0" fmla="*/ 606906952 w 623"/>
              <a:gd name="T1" fmla="*/ 1525969813 h 571"/>
              <a:gd name="T2" fmla="*/ 878813834 w 623"/>
              <a:gd name="T3" fmla="*/ 676129955 h 571"/>
              <a:gd name="T4" fmla="*/ 267400050 w 623"/>
              <a:gd name="T5" fmla="*/ 1333553319 h 571"/>
              <a:gd name="T6" fmla="*/ 632444822 w 623"/>
              <a:gd name="T7" fmla="*/ 355436785 h 571"/>
              <a:gd name="T8" fmla="*/ 142713535 w 623"/>
              <a:gd name="T9" fmla="*/ 905961472 h 571"/>
              <a:gd name="T10" fmla="*/ 426637982 w 623"/>
              <a:gd name="T11" fmla="*/ 56121435 h 571"/>
              <a:gd name="T12" fmla="*/ 0 w 623"/>
              <a:gd name="T13" fmla="*/ 561214299 h 571"/>
              <a:gd name="T14" fmla="*/ 0 60000 65536"/>
              <a:gd name="T15" fmla="*/ 0 60000 65536"/>
              <a:gd name="T16" fmla="*/ 0 60000 65536"/>
              <a:gd name="T17" fmla="*/ 0 60000 65536"/>
              <a:gd name="T18" fmla="*/ 0 60000 65536"/>
              <a:gd name="T19" fmla="*/ 0 60000 65536"/>
              <a:gd name="T20" fmla="*/ 0 60000 65536"/>
              <a:gd name="T21" fmla="*/ 0 w 623"/>
              <a:gd name="T22" fmla="*/ 0 h 571"/>
              <a:gd name="T23" fmla="*/ 623 w 623"/>
              <a:gd name="T24" fmla="*/ 571 h 57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3" h="571">
                <a:moveTo>
                  <a:pt x="404" y="571"/>
                </a:moveTo>
                <a:cubicBezTo>
                  <a:pt x="433" y="516"/>
                  <a:pt x="623" y="265"/>
                  <a:pt x="585" y="253"/>
                </a:cubicBezTo>
                <a:cubicBezTo>
                  <a:pt x="547" y="241"/>
                  <a:pt x="205" y="519"/>
                  <a:pt x="178" y="499"/>
                </a:cubicBezTo>
                <a:cubicBezTo>
                  <a:pt x="151" y="479"/>
                  <a:pt x="435" y="160"/>
                  <a:pt x="421" y="133"/>
                </a:cubicBezTo>
                <a:cubicBezTo>
                  <a:pt x="407" y="106"/>
                  <a:pt x="118" y="358"/>
                  <a:pt x="95" y="339"/>
                </a:cubicBezTo>
                <a:cubicBezTo>
                  <a:pt x="72" y="320"/>
                  <a:pt x="300" y="42"/>
                  <a:pt x="284" y="21"/>
                </a:cubicBezTo>
                <a:cubicBezTo>
                  <a:pt x="268" y="0"/>
                  <a:pt x="59" y="171"/>
                  <a:pt x="0" y="210"/>
                </a:cubicBezTo>
              </a:path>
            </a:pathLst>
          </a:custGeom>
          <a:noFill/>
          <a:ln w="76200">
            <a:solidFill>
              <a:schemeClr val="folHlink"/>
            </a:solidFill>
            <a:round/>
            <a:headEnd type="oval" w="med" len="med"/>
            <a:tailEnd type="oval" w="med" len="med"/>
          </a:ln>
          <a:extLst>
            <a:ext uri="{909E8E84-426E-40DD-AFC4-6F175D3DCCD1}">
              <a14:hiddenFill xmlns:a14="http://schemas.microsoft.com/office/drawing/2010/main">
                <a:solidFill>
                  <a:srgbClr val="FFFFFF"/>
                </a:solidFill>
              </a14:hiddenFill>
            </a:ext>
          </a:extLst>
        </p:spPr>
        <p:txBody>
          <a:bodyPr/>
          <a:lstStyle/>
          <a:p>
            <a:endParaRPr lang="el-GR"/>
          </a:p>
        </p:txBody>
      </p:sp>
      <p:pic>
        <p:nvPicPr>
          <p:cNvPr id="137226" name="Picture 10" descr="nicotine arrows"/>
          <p:cNvPicPr>
            <a:picLocks noChangeAspect="1" noChangeArrowheads="1"/>
          </p:cNvPicPr>
          <p:nvPr>
            <p:custDataLst>
              <p:tags r:id="rId2"/>
            </p:custDataLst>
          </p:nvPr>
        </p:nvPicPr>
        <p:blipFill>
          <a:blip r:embed="rId8">
            <a:extLst>
              <a:ext uri="{28A0092B-C50C-407E-A947-70E740481C1C}">
                <a14:useLocalDpi xmlns:a14="http://schemas.microsoft.com/office/drawing/2010/main" val="0"/>
              </a:ext>
            </a:extLst>
          </a:blip>
          <a:srcRect/>
          <a:stretch>
            <a:fillRect/>
          </a:stretch>
        </p:blipFill>
        <p:spPr bwMode="white">
          <a:xfrm>
            <a:off x="5280025" y="2493963"/>
            <a:ext cx="1555750" cy="227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3" name="Text Box 11"/>
          <p:cNvSpPr txBox="1">
            <a:spLocks noChangeArrowheads="1"/>
          </p:cNvSpPr>
          <p:nvPr/>
        </p:nvSpPr>
        <p:spPr bwMode="auto">
          <a:xfrm>
            <a:off x="6365875" y="1441450"/>
            <a:ext cx="1463675" cy="368300"/>
          </a:xfrm>
          <a:prstGeom prst="rect">
            <a:avLst/>
          </a:prstGeom>
          <a:noFill/>
          <a:ln w="9525">
            <a:noFill/>
            <a:miter lim="800000"/>
            <a:headEnd/>
            <a:tailEnd/>
          </a:ln>
          <a:effectLst>
            <a:outerShdw dist="35921" dir="2700000" algn="ctr" rotWithShape="0">
              <a:schemeClr val="bg1"/>
            </a:outerShdw>
          </a:effectLst>
        </p:spPr>
        <p:txBody>
          <a:bodyPr lIns="64008" tIns="32004" rIns="64008" bIns="32004">
            <a:spAutoFit/>
          </a:bodyPr>
          <a:lstStyle/>
          <a:p>
            <a:pPr algn="ctr" defTabSz="639763">
              <a:spcBef>
                <a:spcPct val="50000"/>
              </a:spcBef>
              <a:defRPr/>
            </a:pPr>
            <a:r>
              <a:rPr lang="el-GR" sz="2000" b="1">
                <a:solidFill>
                  <a:schemeClr val="folHlink"/>
                </a:solidFill>
                <a:latin typeface="Arial" charset="0"/>
                <a:ea typeface="MS PGothic" pitchFamily="34" charset="-128"/>
              </a:rPr>
              <a:t>Ντοπαμίνη</a:t>
            </a:r>
            <a:endParaRPr lang="en-US" sz="2000" b="1">
              <a:solidFill>
                <a:schemeClr val="folHlink"/>
              </a:solidFill>
              <a:latin typeface="Arial" charset="0"/>
              <a:ea typeface="MS PGothic" pitchFamily="34" charset="-128"/>
            </a:endParaRPr>
          </a:p>
        </p:txBody>
      </p:sp>
      <p:sp>
        <p:nvSpPr>
          <p:cNvPr id="23564" name="Text Box 12"/>
          <p:cNvSpPr txBox="1">
            <a:spLocks noChangeArrowheads="1"/>
          </p:cNvSpPr>
          <p:nvPr/>
        </p:nvSpPr>
        <p:spPr bwMode="auto">
          <a:xfrm>
            <a:off x="4872038" y="2824163"/>
            <a:ext cx="1222375" cy="368300"/>
          </a:xfrm>
          <a:prstGeom prst="rect">
            <a:avLst/>
          </a:prstGeom>
          <a:noFill/>
          <a:ln w="9525">
            <a:noFill/>
            <a:miter lim="800000"/>
            <a:headEnd/>
            <a:tailEnd/>
          </a:ln>
          <a:effectLst>
            <a:outerShdw dist="35921" dir="2700000" algn="ctr" rotWithShape="0">
              <a:schemeClr val="bg1"/>
            </a:outerShdw>
          </a:effectLst>
        </p:spPr>
        <p:txBody>
          <a:bodyPr lIns="64008" tIns="32004" rIns="64008" bIns="32004">
            <a:spAutoFit/>
          </a:bodyPr>
          <a:lstStyle/>
          <a:p>
            <a:pPr algn="ctr" defTabSz="639763">
              <a:spcBef>
                <a:spcPct val="50000"/>
              </a:spcBef>
              <a:defRPr/>
            </a:pPr>
            <a:r>
              <a:rPr lang="el-GR" sz="2000" b="1">
                <a:solidFill>
                  <a:schemeClr val="hlink"/>
                </a:solidFill>
                <a:latin typeface="Arial" charset="0"/>
                <a:ea typeface="MS PGothic" pitchFamily="34" charset="-128"/>
              </a:rPr>
              <a:t>Νικοτίνη</a:t>
            </a:r>
            <a:endParaRPr lang="en-US" sz="2000" b="1">
              <a:solidFill>
                <a:schemeClr val="hlink"/>
              </a:solidFill>
              <a:latin typeface="Arial" charset="0"/>
              <a:ea typeface="MS PGothic" pitchFamily="34" charset="-128"/>
            </a:endParaRPr>
          </a:p>
        </p:txBody>
      </p:sp>
      <p:pic>
        <p:nvPicPr>
          <p:cNvPr id="137229" name="Picture 13" descr="dopamine arrows"/>
          <p:cNvPicPr>
            <a:picLocks noChangeAspect="1" noChangeArrowheads="1"/>
          </p:cNvPicPr>
          <p:nvPr>
            <p:custDataLst>
              <p:tags r:id="rId3"/>
            </p:custDataLst>
          </p:nvPr>
        </p:nvPicPr>
        <p:blipFill>
          <a:blip r:embed="rId9">
            <a:extLst>
              <a:ext uri="{28A0092B-C50C-407E-A947-70E740481C1C}">
                <a14:useLocalDpi xmlns:a14="http://schemas.microsoft.com/office/drawing/2010/main" val="0"/>
              </a:ext>
            </a:extLst>
          </a:blip>
          <a:srcRect/>
          <a:stretch>
            <a:fillRect/>
          </a:stretch>
        </p:blipFill>
        <p:spPr bwMode="auto">
          <a:xfrm>
            <a:off x="6962775" y="1779588"/>
            <a:ext cx="1943100" cy="332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9998383"/>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rrowheads="1"/>
          </p:cNvSpPr>
          <p:nvPr>
            <p:ph type="title" idx="4294967295"/>
          </p:nvPr>
        </p:nvSpPr>
        <p:spPr>
          <a:xfrm>
            <a:off x="574675" y="304800"/>
            <a:ext cx="8001000" cy="623888"/>
          </a:xfrm>
        </p:spPr>
        <p:txBody>
          <a:bodyPr anchor="ctr"/>
          <a:lstStyle/>
          <a:p>
            <a:r>
              <a:rPr lang="el-GR" altLang="el-GR" sz="2500" b="1">
                <a:solidFill>
                  <a:schemeClr val="tx1"/>
                </a:solidFill>
                <a:effectLst>
                  <a:outerShdw blurRad="38100" dist="38100" dir="2700000" algn="tl">
                    <a:srgbClr val="C0C0C0"/>
                  </a:outerShdw>
                </a:effectLst>
                <a:latin typeface="Times New Roman" pitchFamily="18" charset="0"/>
              </a:rPr>
              <a:t>Εθισμός στη Νικοτίνη</a:t>
            </a:r>
            <a:endParaRPr lang="en-US" altLang="el-GR" sz="2500" b="1">
              <a:solidFill>
                <a:schemeClr val="tx1"/>
              </a:solidFill>
              <a:effectLst>
                <a:outerShdw blurRad="38100" dist="38100" dir="2700000" algn="tl">
                  <a:srgbClr val="C0C0C0"/>
                </a:outerShdw>
              </a:effectLst>
              <a:latin typeface="Times New Roman" pitchFamily="18" charset="0"/>
            </a:endParaRPr>
          </a:p>
        </p:txBody>
      </p:sp>
      <p:sp>
        <p:nvSpPr>
          <p:cNvPr id="25603" name="Rectangle 3"/>
          <p:cNvSpPr>
            <a:spLocks noGrp="1" noRot="1" noChangeArrowheads="1"/>
          </p:cNvSpPr>
          <p:nvPr>
            <p:ph type="body" idx="4294967295"/>
          </p:nvPr>
        </p:nvSpPr>
        <p:spPr>
          <a:xfrm>
            <a:off x="228600" y="1125538"/>
            <a:ext cx="8724900" cy="5399087"/>
          </a:xfrm>
        </p:spPr>
        <p:txBody>
          <a:bodyPr/>
          <a:lstStyle/>
          <a:p>
            <a:pPr>
              <a:lnSpc>
                <a:spcPct val="120000"/>
              </a:lnSpc>
              <a:buFont typeface="Wingdings" pitchFamily="2" charset="2"/>
              <a:buNone/>
            </a:pPr>
            <a:r>
              <a:rPr lang="el-GR" altLang="el-GR" sz="2100">
                <a:effectLst>
                  <a:outerShdw blurRad="38100" dist="38100" dir="2700000" algn="tl">
                    <a:srgbClr val="C0C0C0"/>
                  </a:outerShdw>
                </a:effectLst>
                <a:latin typeface="Times New Roman" pitchFamily="18" charset="0"/>
                <a:sym typeface="Wingdings" pitchFamily="2" charset="2"/>
              </a:rPr>
              <a:t></a:t>
            </a:r>
            <a:r>
              <a:rPr lang="el-GR" altLang="el-GR" sz="2100" b="1">
                <a:effectLst>
                  <a:outerShdw blurRad="38100" dist="38100" dir="2700000" algn="tl">
                    <a:srgbClr val="C0C0C0"/>
                  </a:outerShdw>
                </a:effectLst>
                <a:latin typeface="Times New Roman" pitchFamily="18" charset="0"/>
              </a:rPr>
              <a:t> Πραγματικός εθισμός σε ναρκωτική ουσία</a:t>
            </a:r>
          </a:p>
          <a:p>
            <a:pPr>
              <a:lnSpc>
                <a:spcPct val="120000"/>
              </a:lnSpc>
              <a:buFont typeface="Wingdings" pitchFamily="2" charset="2"/>
              <a:buNone/>
            </a:pPr>
            <a:endParaRPr lang="en-US" altLang="el-GR" sz="2100" b="1">
              <a:effectLst>
                <a:outerShdw blurRad="38100" dist="38100" dir="2700000" algn="tl">
                  <a:srgbClr val="C0C0C0"/>
                </a:outerShdw>
              </a:effectLst>
              <a:latin typeface="Times New Roman" pitchFamily="18" charset="0"/>
            </a:endParaRPr>
          </a:p>
          <a:p>
            <a:pPr>
              <a:lnSpc>
                <a:spcPct val="120000"/>
              </a:lnSpc>
              <a:buFont typeface="Wingdings" pitchFamily="2" charset="2"/>
              <a:buNone/>
            </a:pPr>
            <a:r>
              <a:rPr lang="el-GR" altLang="el-GR" sz="2100">
                <a:effectLst>
                  <a:outerShdw blurRad="38100" dist="38100" dir="2700000" algn="tl">
                    <a:srgbClr val="C0C0C0"/>
                  </a:outerShdw>
                </a:effectLst>
                <a:latin typeface="Times New Roman" pitchFamily="18" charset="0"/>
                <a:sym typeface="Wingdings" pitchFamily="2" charset="2"/>
              </a:rPr>
              <a:t></a:t>
            </a:r>
            <a:r>
              <a:rPr lang="el-GR" altLang="el-GR" sz="2100" b="1">
                <a:effectLst>
                  <a:outerShdw blurRad="38100" dist="38100" dir="2700000" algn="tl">
                    <a:srgbClr val="C0C0C0"/>
                  </a:outerShdw>
                </a:effectLst>
                <a:latin typeface="Times New Roman" pitchFamily="18" charset="0"/>
              </a:rPr>
              <a:t> Απαιτεί μακροχρόνια κλινική παρέμβαση</a:t>
            </a:r>
            <a:r>
              <a:rPr lang="en-US" altLang="el-GR" sz="2100" b="1">
                <a:effectLst>
                  <a:outerShdw blurRad="38100" dist="38100" dir="2700000" algn="tl">
                    <a:srgbClr val="C0C0C0"/>
                  </a:outerShdw>
                </a:effectLst>
                <a:latin typeface="Times New Roman" pitchFamily="18" charset="0"/>
              </a:rPr>
              <a:t>, </a:t>
            </a:r>
            <a:r>
              <a:rPr lang="el-GR" altLang="el-GR" sz="2100" b="1">
                <a:effectLst>
                  <a:outerShdw blurRad="38100" dist="38100" dir="2700000" algn="tl">
                    <a:srgbClr val="C0C0C0"/>
                  </a:outerShdw>
                </a:effectLst>
                <a:latin typeface="Times New Roman" pitchFamily="18" charset="0"/>
              </a:rPr>
              <a:t>όπως συμβαίνει και με άλλες εθιστικές διαταραχές</a:t>
            </a:r>
          </a:p>
          <a:p>
            <a:pPr>
              <a:lnSpc>
                <a:spcPct val="120000"/>
              </a:lnSpc>
              <a:buFont typeface="Wingdings" pitchFamily="2" charset="2"/>
              <a:buNone/>
            </a:pPr>
            <a:endParaRPr lang="el-GR" altLang="el-GR" sz="2100" b="1">
              <a:effectLst>
                <a:outerShdw blurRad="38100" dist="38100" dir="2700000" algn="tl">
                  <a:srgbClr val="C0C0C0"/>
                </a:outerShdw>
              </a:effectLst>
              <a:latin typeface="Times New Roman" pitchFamily="18" charset="0"/>
            </a:endParaRPr>
          </a:p>
          <a:p>
            <a:pPr>
              <a:lnSpc>
                <a:spcPct val="120000"/>
              </a:lnSpc>
              <a:buFont typeface="Wingdings" pitchFamily="2" charset="2"/>
              <a:buNone/>
            </a:pPr>
            <a:r>
              <a:rPr lang="el-GR" altLang="el-GR" sz="2100">
                <a:effectLst>
                  <a:outerShdw blurRad="38100" dist="38100" dir="2700000" algn="tl">
                    <a:srgbClr val="C0C0C0"/>
                  </a:outerShdw>
                </a:effectLst>
                <a:latin typeface="Times New Roman" pitchFamily="18" charset="0"/>
                <a:sym typeface="Wingdings" pitchFamily="2" charset="2"/>
              </a:rPr>
              <a:t></a:t>
            </a:r>
            <a:r>
              <a:rPr lang="el-GR" altLang="el-GR" sz="2100" b="1">
                <a:effectLst>
                  <a:outerShdw blurRad="38100" dist="38100" dir="2700000" algn="tl">
                    <a:srgbClr val="C0C0C0"/>
                  </a:outerShdw>
                </a:effectLst>
                <a:latin typeface="Times New Roman" pitchFamily="18" charset="0"/>
              </a:rPr>
              <a:t> Η υποτροπή είναι</a:t>
            </a:r>
            <a:r>
              <a:rPr lang="en-US" altLang="el-GR" sz="2100" b="1">
                <a:effectLst>
                  <a:outerShdw blurRad="38100" dist="38100" dir="2700000" algn="tl">
                    <a:srgbClr val="C0C0C0"/>
                  </a:outerShdw>
                </a:effectLst>
                <a:latin typeface="Times New Roman" pitchFamily="18" charset="0"/>
              </a:rPr>
              <a:t> </a:t>
            </a:r>
            <a:r>
              <a:rPr lang="el-GR" altLang="el-GR" sz="2100" b="1">
                <a:effectLst>
                  <a:outerShdw blurRad="38100" dist="38100" dir="2700000" algn="tl">
                    <a:srgbClr val="C0C0C0"/>
                  </a:outerShdw>
                </a:effectLst>
                <a:latin typeface="Times New Roman" pitchFamily="18" charset="0"/>
              </a:rPr>
              <a:t>συνήθης και οφείλεται στη φύση του εθισμού</a:t>
            </a:r>
            <a:r>
              <a:rPr lang="en-US" altLang="el-GR" sz="2100" b="1">
                <a:effectLst>
                  <a:outerShdw blurRad="38100" dist="38100" dir="2700000" algn="tl">
                    <a:srgbClr val="C0C0C0"/>
                  </a:outerShdw>
                </a:effectLst>
                <a:latin typeface="Times New Roman" pitchFamily="18" charset="0"/>
              </a:rPr>
              <a:t>, </a:t>
            </a:r>
            <a:r>
              <a:rPr lang="el-GR" altLang="el-GR" sz="2100" b="1">
                <a:effectLst>
                  <a:outerShdw blurRad="38100" dist="38100" dir="2700000" algn="tl">
                    <a:srgbClr val="C0C0C0"/>
                  </a:outerShdw>
                </a:effectLst>
                <a:latin typeface="Times New Roman" pitchFamily="18" charset="0"/>
              </a:rPr>
              <a:t>και όχι στην αποτυχία του ατόμου</a:t>
            </a:r>
            <a:endParaRPr lang="en-US" altLang="el-GR" sz="2100" b="1" baseline="30000">
              <a:effectLst>
                <a:outerShdw blurRad="38100" dist="38100" dir="2700000" algn="tl">
                  <a:srgbClr val="C0C0C0"/>
                </a:outerShdw>
              </a:effectLst>
              <a:latin typeface="Times New Roman" pitchFamily="18" charset="0"/>
            </a:endParaRPr>
          </a:p>
          <a:p>
            <a:pPr lvl="2">
              <a:lnSpc>
                <a:spcPct val="120000"/>
              </a:lnSpc>
              <a:buFont typeface="Wingdings" pitchFamily="2" charset="2"/>
              <a:buNone/>
            </a:pPr>
            <a:r>
              <a:rPr lang="el-GR" altLang="el-GR">
                <a:effectLst>
                  <a:outerShdw blurRad="38100" dist="38100" dir="2700000" algn="tl">
                    <a:srgbClr val="C0C0C0"/>
                  </a:outerShdw>
                </a:effectLst>
                <a:latin typeface="Times New Roman" pitchFamily="18" charset="0"/>
              </a:rPr>
              <a:t>Η μακροχρόνια αποχή από το κάπνισμα για εκείνους που προσπαθούν να το διακόψουν χωρίς βοήθεια είναι </a:t>
            </a:r>
            <a:r>
              <a:rPr lang="en-US" altLang="el-GR">
                <a:effectLst>
                  <a:outerShdw blurRad="38100" dist="38100" dir="2700000" algn="tl">
                    <a:srgbClr val="C0C0C0"/>
                  </a:outerShdw>
                </a:effectLst>
                <a:latin typeface="Times New Roman" pitchFamily="18" charset="0"/>
              </a:rPr>
              <a:t>3%–5%</a:t>
            </a:r>
          </a:p>
          <a:p>
            <a:pPr lvl="2">
              <a:lnSpc>
                <a:spcPct val="120000"/>
              </a:lnSpc>
              <a:buFont typeface="Wingdings" pitchFamily="2" charset="2"/>
              <a:buNone/>
            </a:pPr>
            <a:r>
              <a:rPr lang="el-GR" altLang="el-GR">
                <a:effectLst>
                  <a:outerShdw blurRad="38100" dist="38100" dir="2700000" algn="tl">
                    <a:srgbClr val="C0C0C0"/>
                  </a:outerShdw>
                </a:effectLst>
                <a:latin typeface="Times New Roman" pitchFamily="18" charset="0"/>
              </a:rPr>
              <a:t>Οι περισσότεροι εμφανίζουν υποτροπή εντός των πρώτων 8 ημερών</a:t>
            </a:r>
            <a:endParaRPr lang="en-US" altLang="el-GR">
              <a:effectLst>
                <a:outerShdw blurRad="38100" dist="38100" dir="2700000" algn="tl">
                  <a:srgbClr val="C0C0C0"/>
                </a:outerShdw>
              </a:effectLst>
              <a:latin typeface="Times New Roman" pitchFamily="18" charset="0"/>
            </a:endParaRPr>
          </a:p>
        </p:txBody>
      </p:sp>
    </p:spTree>
    <p:extLst>
      <p:ext uri="{BB962C8B-B14F-4D97-AF65-F5344CB8AC3E}">
        <p14:creationId xmlns:p14="http://schemas.microsoft.com/office/powerpoint/2010/main" val="3027163559"/>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rrowheads="1"/>
          </p:cNvSpPr>
          <p:nvPr>
            <p:ph type="title" idx="4294967295"/>
          </p:nvPr>
        </p:nvSpPr>
        <p:spPr>
          <a:xfrm>
            <a:off x="179388" y="260350"/>
            <a:ext cx="8785225" cy="1152525"/>
          </a:xfrm>
        </p:spPr>
        <p:txBody>
          <a:bodyPr anchor="ctr"/>
          <a:lstStyle/>
          <a:p>
            <a:r>
              <a:rPr lang="el-GR" altLang="el-GR" sz="2500" b="1">
                <a:solidFill>
                  <a:schemeClr val="tx1"/>
                </a:solidFill>
                <a:effectLst>
                  <a:outerShdw blurRad="38100" dist="38100" dir="2700000" algn="tl">
                    <a:srgbClr val="C0C0C0"/>
                  </a:outerShdw>
                </a:effectLst>
                <a:latin typeface="Times New Roman" pitchFamily="18" charset="0"/>
              </a:rPr>
              <a:t>Εξάρτηση από τον Καπνό και Περιβαλλοντική Ενίσχυση</a:t>
            </a:r>
            <a:r>
              <a:rPr lang="en-US" altLang="el-GR" sz="2500" b="1">
                <a:solidFill>
                  <a:schemeClr val="tx1"/>
                </a:solidFill>
                <a:effectLst>
                  <a:outerShdw blurRad="38100" dist="38100" dir="2700000" algn="tl">
                    <a:srgbClr val="C0C0C0"/>
                  </a:outerShdw>
                </a:effectLst>
                <a:latin typeface="Times New Roman" pitchFamily="18" charset="0"/>
              </a:rPr>
              <a:t> </a:t>
            </a:r>
            <a:r>
              <a:rPr lang="el-GR" altLang="el-GR" sz="2500" b="1">
                <a:solidFill>
                  <a:schemeClr val="tx1"/>
                </a:solidFill>
                <a:effectLst>
                  <a:outerShdw blurRad="38100" dist="38100" dir="2700000" algn="tl">
                    <a:srgbClr val="C0C0C0"/>
                  </a:outerShdw>
                </a:effectLst>
                <a:latin typeface="Times New Roman" pitchFamily="18" charset="0"/>
              </a:rPr>
              <a:t>Συμπεριφοράς</a:t>
            </a:r>
            <a:endParaRPr lang="en-US" altLang="el-GR" sz="2500" b="1">
              <a:solidFill>
                <a:schemeClr val="tx1"/>
              </a:solidFill>
              <a:effectLst>
                <a:outerShdw blurRad="38100" dist="38100" dir="2700000" algn="tl">
                  <a:srgbClr val="C0C0C0"/>
                </a:outerShdw>
              </a:effectLst>
              <a:latin typeface="Times New Roman" pitchFamily="18" charset="0"/>
            </a:endParaRPr>
          </a:p>
        </p:txBody>
      </p:sp>
      <p:sp>
        <p:nvSpPr>
          <p:cNvPr id="29699" name="Rectangle 3"/>
          <p:cNvSpPr>
            <a:spLocks noGrp="1" noRot="1" noChangeArrowheads="1"/>
          </p:cNvSpPr>
          <p:nvPr>
            <p:ph type="body" idx="4294967295"/>
          </p:nvPr>
        </p:nvSpPr>
        <p:spPr>
          <a:xfrm>
            <a:off x="566738" y="1914525"/>
            <a:ext cx="8001000" cy="2963863"/>
          </a:xfrm>
        </p:spPr>
        <p:txBody>
          <a:bodyPr/>
          <a:lstStyle/>
          <a:p>
            <a:pPr>
              <a:lnSpc>
                <a:spcPct val="150000"/>
              </a:lnSpc>
              <a:buFont typeface="Wingdings" pitchFamily="2" charset="2"/>
              <a:buNone/>
            </a:pPr>
            <a:r>
              <a:rPr lang="el-GR" altLang="el-GR" sz="2100" b="1">
                <a:effectLst>
                  <a:outerShdw blurRad="38100" dist="38100" dir="2700000" algn="tl">
                    <a:srgbClr val="C0C0C0"/>
                  </a:outerShdw>
                </a:effectLst>
                <a:latin typeface="Times New Roman" pitchFamily="18" charset="0"/>
                <a:sym typeface="Wingdings" pitchFamily="2" charset="2"/>
              </a:rPr>
              <a:t> </a:t>
            </a:r>
            <a:r>
              <a:rPr lang="el-GR" altLang="el-GR" sz="2100" b="1">
                <a:effectLst>
                  <a:outerShdw blurRad="38100" dist="38100" dir="2700000" algn="tl">
                    <a:srgbClr val="C0C0C0"/>
                  </a:outerShdw>
                </a:effectLst>
                <a:latin typeface="Times New Roman" pitchFamily="18" charset="0"/>
              </a:rPr>
              <a:t>Νικοτίνη </a:t>
            </a:r>
            <a:r>
              <a:rPr lang="el-GR" altLang="el-GR" sz="2100" b="1">
                <a:effectLst>
                  <a:outerShdw blurRad="38100" dist="38100" dir="2700000" algn="tl">
                    <a:srgbClr val="C0C0C0"/>
                  </a:outerShdw>
                </a:effectLst>
                <a:latin typeface="Times New Roman" pitchFamily="18" charset="0"/>
                <a:sym typeface="Wingdings" pitchFamily="2" charset="2"/>
              </a:rPr>
              <a:t></a:t>
            </a:r>
            <a:r>
              <a:rPr lang="el-GR" altLang="el-GR" sz="2100" b="1">
                <a:effectLst>
                  <a:outerShdw blurRad="38100" dist="38100" dir="2700000" algn="tl">
                    <a:srgbClr val="C0C0C0"/>
                  </a:outerShdw>
                </a:effectLst>
                <a:latin typeface="Times New Roman" pitchFamily="18" charset="0"/>
              </a:rPr>
              <a:t> σωματική εξάρτηση ελαφριά προς μέτρια</a:t>
            </a:r>
          </a:p>
          <a:p>
            <a:pPr>
              <a:lnSpc>
                <a:spcPct val="150000"/>
              </a:lnSpc>
              <a:buFont typeface="Wingdings" pitchFamily="2" charset="2"/>
              <a:buNone/>
            </a:pPr>
            <a:endParaRPr lang="en-US" altLang="el-GR" sz="2100" b="1">
              <a:effectLst>
                <a:outerShdw blurRad="38100" dist="38100" dir="2700000" algn="tl">
                  <a:srgbClr val="C0C0C0"/>
                </a:outerShdw>
              </a:effectLst>
              <a:latin typeface="Times New Roman" pitchFamily="18" charset="0"/>
            </a:endParaRPr>
          </a:p>
          <a:p>
            <a:pPr>
              <a:lnSpc>
                <a:spcPct val="150000"/>
              </a:lnSpc>
              <a:buFont typeface="Wingdings" pitchFamily="2" charset="2"/>
              <a:buNone/>
            </a:pPr>
            <a:r>
              <a:rPr lang="el-GR" altLang="el-GR" sz="2100" b="1">
                <a:effectLst>
                  <a:outerShdw blurRad="38100" dist="38100" dir="2700000" algn="tl">
                    <a:srgbClr val="C0C0C0"/>
                  </a:outerShdw>
                </a:effectLst>
                <a:latin typeface="Times New Roman" pitchFamily="18" charset="0"/>
                <a:sym typeface="Wingdings" pitchFamily="2" charset="2"/>
              </a:rPr>
              <a:t> </a:t>
            </a:r>
            <a:r>
              <a:rPr lang="el-GR" altLang="el-GR" sz="2100" b="1">
                <a:effectLst>
                  <a:outerShdw blurRad="38100" dist="38100" dir="2700000" algn="tl">
                    <a:srgbClr val="C0C0C0"/>
                  </a:outerShdw>
                </a:effectLst>
                <a:latin typeface="Times New Roman" pitchFamily="18" charset="0"/>
              </a:rPr>
              <a:t>Περιβαλλοντικά/κοινωνικά ερεθίσματα που έχουν συνδεθεί με το κάπνισμα διαδραματίζουν βασικό ρόλο στην ενίσχυση της εξάρτησης από τη νικοτίνη</a:t>
            </a:r>
            <a:r>
              <a:rPr lang="el-GR" altLang="el-GR" sz="2100" b="1">
                <a:effectLst>
                  <a:outerShdw blurRad="38100" dist="38100" dir="2700000" algn="tl">
                    <a:srgbClr val="C0C0C0"/>
                  </a:outerShdw>
                </a:effectLst>
                <a:latin typeface="Times New Roman" pitchFamily="18" charset="0"/>
                <a:sym typeface="Wingdings" pitchFamily="2" charset="2"/>
              </a:rPr>
              <a:t>  ψυχολογική εξάρτηση πολύ ισχυρή</a:t>
            </a:r>
            <a:endParaRPr lang="en-US" altLang="el-GR" sz="2100" b="1">
              <a:effectLst>
                <a:outerShdw blurRad="38100" dist="38100" dir="2700000" algn="tl">
                  <a:srgbClr val="C0C0C0"/>
                </a:outerShdw>
              </a:effectLst>
              <a:latin typeface="Times New Roman" pitchFamily="18" charset="0"/>
            </a:endParaRPr>
          </a:p>
        </p:txBody>
      </p:sp>
      <p:sp>
        <p:nvSpPr>
          <p:cNvPr id="139268" name="Text Box 5"/>
          <p:cNvSpPr txBox="1">
            <a:spLocks noChangeArrowheads="1"/>
          </p:cNvSpPr>
          <p:nvPr/>
        </p:nvSpPr>
        <p:spPr bwMode="auto">
          <a:xfrm>
            <a:off x="3551238" y="6381750"/>
            <a:ext cx="5053012"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50000"/>
              </a:spcBef>
            </a:pPr>
            <a:r>
              <a:rPr lang="en-US" altLang="el-GR" sz="1200">
                <a:ea typeface="MS PGothic" pitchFamily="34" charset="-128"/>
              </a:rPr>
              <a:t>Caggiula AR et al. </a:t>
            </a:r>
            <a:r>
              <a:rPr lang="en-US" altLang="el-GR" sz="1200" i="1">
                <a:ea typeface="MS PGothic" pitchFamily="34" charset="-128"/>
              </a:rPr>
              <a:t>Psychol Behavior</a:t>
            </a:r>
            <a:r>
              <a:rPr lang="en-US" altLang="el-GR" sz="1200">
                <a:ea typeface="MS PGothic" pitchFamily="34" charset="-128"/>
              </a:rPr>
              <a:t>. 2002;77:683–687</a:t>
            </a:r>
          </a:p>
        </p:txBody>
      </p:sp>
    </p:spTree>
    <p:extLst>
      <p:ext uri="{BB962C8B-B14F-4D97-AF65-F5344CB8AC3E}">
        <p14:creationId xmlns:p14="http://schemas.microsoft.com/office/powerpoint/2010/main" val="411032449"/>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rrowheads="1"/>
          </p:cNvSpPr>
          <p:nvPr>
            <p:ph type="title" idx="4294967295"/>
          </p:nvPr>
        </p:nvSpPr>
        <p:spPr>
          <a:xfrm>
            <a:off x="457200" y="57150"/>
            <a:ext cx="8229600" cy="1143000"/>
          </a:xfrm>
        </p:spPr>
        <p:txBody>
          <a:bodyPr anchor="ctr"/>
          <a:lstStyle/>
          <a:p>
            <a:pPr eaLnBrk="1" hangingPunct="1">
              <a:lnSpc>
                <a:spcPct val="90000"/>
              </a:lnSpc>
              <a:defRPr/>
            </a:pPr>
            <a:r>
              <a:rPr lang="el-GR" sz="2500" b="1" smtClean="0">
                <a:solidFill>
                  <a:schemeClr val="tx1"/>
                </a:solidFill>
                <a:effectLst>
                  <a:outerShdw blurRad="38100" dist="38100" dir="2700000" algn="tl">
                    <a:srgbClr val="C0C0C0"/>
                  </a:outerShdw>
                </a:effectLst>
                <a:latin typeface="Times New Roman" pitchFamily="18" charset="0"/>
              </a:rPr>
              <a:t>Σύνδρομο Στέρησης</a:t>
            </a:r>
            <a:endParaRPr lang="en-US" sz="2500" b="1" baseline="30000" smtClean="0">
              <a:solidFill>
                <a:schemeClr val="tx1"/>
              </a:solidFill>
              <a:effectLst>
                <a:outerShdw blurRad="38100" dist="38100" dir="2700000" algn="tl">
                  <a:srgbClr val="C0C0C0"/>
                </a:outerShdw>
              </a:effectLst>
              <a:latin typeface="Times New Roman" pitchFamily="18" charset="0"/>
            </a:endParaRPr>
          </a:p>
        </p:txBody>
      </p:sp>
      <p:sp>
        <p:nvSpPr>
          <p:cNvPr id="31747" name="Oval 3"/>
          <p:cNvSpPr>
            <a:spLocks noChangeArrowheads="1"/>
          </p:cNvSpPr>
          <p:nvPr/>
        </p:nvSpPr>
        <p:spPr bwMode="auto">
          <a:xfrm>
            <a:off x="2135188" y="1400175"/>
            <a:ext cx="5086350" cy="4598988"/>
          </a:xfrm>
          <a:prstGeom prst="ellipse">
            <a:avLst/>
          </a:prstGeom>
          <a:gradFill rotWithShape="1">
            <a:gsLst>
              <a:gs pos="0">
                <a:schemeClr val="accent1"/>
              </a:gs>
              <a:gs pos="100000">
                <a:schemeClr val="accent1">
                  <a:gamma/>
                  <a:shade val="46275"/>
                  <a:invGamma/>
                </a:schemeClr>
              </a:gs>
            </a:gsLst>
            <a:lin ang="5400000" scaled="1"/>
          </a:gradFill>
          <a:ln w="38100" cap="rnd">
            <a:solidFill>
              <a:schemeClr val="accent1"/>
            </a:solidFill>
            <a:prstDash val="sysDot"/>
            <a:round/>
            <a:headEnd/>
            <a:tailEnd/>
          </a:ln>
          <a:effectLst/>
        </p:spPr>
        <p:txBody>
          <a:bodyPr wrap="none" anchor="ctr"/>
          <a:lstStyle/>
          <a:p>
            <a:pPr>
              <a:defRPr/>
            </a:pPr>
            <a:endParaRPr lang="el-GR" sz="2400" b="1">
              <a:latin typeface="Times New Roman" pitchFamily="18" charset="0"/>
              <a:ea typeface="MS PGothic" pitchFamily="34" charset="-128"/>
            </a:endParaRPr>
          </a:p>
        </p:txBody>
      </p:sp>
      <p:pic>
        <p:nvPicPr>
          <p:cNvPr id="19460" name="Picture 4" descr="Silhouette man"/>
          <p:cNvPicPr>
            <a:picLocks noChangeAspect="1" noChangeArrowheads="1"/>
          </p:cNvPicPr>
          <p:nvPr/>
        </p:nvPicPr>
        <p:blipFill>
          <a:blip r:embed="rId3">
            <a:clrChange>
              <a:clrFrom>
                <a:srgbClr val="A2D4F9"/>
              </a:clrFrom>
              <a:clrTo>
                <a:srgbClr val="A2D4F9">
                  <a:alpha val="0"/>
                </a:srgbClr>
              </a:clrTo>
            </a:clrChange>
            <a:extLst>
              <a:ext uri="{28A0092B-C50C-407E-A947-70E740481C1C}">
                <a14:useLocalDpi xmlns:a14="http://schemas.microsoft.com/office/drawing/2010/main" val="0"/>
              </a:ext>
            </a:extLst>
          </a:blip>
          <a:srcRect/>
          <a:stretch>
            <a:fillRect/>
          </a:stretch>
        </p:blipFill>
        <p:spPr bwMode="auto">
          <a:xfrm>
            <a:off x="4100513" y="2198688"/>
            <a:ext cx="1358900" cy="324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Line 5"/>
          <p:cNvSpPr>
            <a:spLocks noChangeShapeType="1"/>
          </p:cNvSpPr>
          <p:nvPr/>
        </p:nvSpPr>
        <p:spPr bwMode="auto">
          <a:xfrm>
            <a:off x="3989388" y="2516188"/>
            <a:ext cx="6223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l-GR"/>
          </a:p>
        </p:txBody>
      </p:sp>
      <p:sp>
        <p:nvSpPr>
          <p:cNvPr id="19462" name="Line 6"/>
          <p:cNvSpPr>
            <a:spLocks noChangeShapeType="1"/>
          </p:cNvSpPr>
          <p:nvPr/>
        </p:nvSpPr>
        <p:spPr bwMode="auto">
          <a:xfrm>
            <a:off x="3692525" y="3141663"/>
            <a:ext cx="6223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l-GR"/>
          </a:p>
        </p:txBody>
      </p:sp>
      <p:sp>
        <p:nvSpPr>
          <p:cNvPr id="19463" name="Line 7"/>
          <p:cNvSpPr>
            <a:spLocks noChangeShapeType="1"/>
          </p:cNvSpPr>
          <p:nvPr/>
        </p:nvSpPr>
        <p:spPr bwMode="auto">
          <a:xfrm>
            <a:off x="3738563" y="3698875"/>
            <a:ext cx="69215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l-GR"/>
          </a:p>
        </p:txBody>
      </p:sp>
      <p:sp>
        <p:nvSpPr>
          <p:cNvPr id="19464" name="Text Box 8"/>
          <p:cNvSpPr txBox="1">
            <a:spLocks noChangeArrowheads="1"/>
          </p:cNvSpPr>
          <p:nvPr/>
        </p:nvSpPr>
        <p:spPr bwMode="auto">
          <a:xfrm>
            <a:off x="2774950" y="4222750"/>
            <a:ext cx="1387475"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eaLnBrk="1" hangingPunct="1"/>
            <a:endParaRPr lang="el-GR" altLang="el-GR" sz="1400" b="1">
              <a:solidFill>
                <a:srgbClr val="FFFF00"/>
              </a:solidFill>
              <a:latin typeface="Arial" pitchFamily="34" charset="0"/>
              <a:ea typeface="MS PGothic" pitchFamily="34" charset="-128"/>
            </a:endParaRPr>
          </a:p>
        </p:txBody>
      </p:sp>
      <p:sp>
        <p:nvSpPr>
          <p:cNvPr id="19465" name="Freeform 9"/>
          <p:cNvSpPr>
            <a:spLocks/>
          </p:cNvSpPr>
          <p:nvPr/>
        </p:nvSpPr>
        <p:spPr bwMode="auto">
          <a:xfrm>
            <a:off x="4699000" y="1882775"/>
            <a:ext cx="2386013" cy="3340100"/>
          </a:xfrm>
          <a:custGeom>
            <a:avLst/>
            <a:gdLst>
              <a:gd name="T0" fmla="*/ 2147483647 w 1566"/>
              <a:gd name="T1" fmla="*/ 0 h 2318"/>
              <a:gd name="T2" fmla="*/ 2147483647 w 1566"/>
              <a:gd name="T3" fmla="*/ 2147483647 h 2318"/>
              <a:gd name="T4" fmla="*/ 2147483647 w 1566"/>
              <a:gd name="T5" fmla="*/ 2147483647 h 2318"/>
              <a:gd name="T6" fmla="*/ 0 w 1566"/>
              <a:gd name="T7" fmla="*/ 2147483647 h 2318"/>
              <a:gd name="T8" fmla="*/ 2147483647 w 1566"/>
              <a:gd name="T9" fmla="*/ 2147483647 h 2318"/>
              <a:gd name="T10" fmla="*/ 0 60000 65536"/>
              <a:gd name="T11" fmla="*/ 0 60000 65536"/>
              <a:gd name="T12" fmla="*/ 0 60000 65536"/>
              <a:gd name="T13" fmla="*/ 0 60000 65536"/>
              <a:gd name="T14" fmla="*/ 0 60000 65536"/>
              <a:gd name="T15" fmla="*/ 0 w 1566"/>
              <a:gd name="T16" fmla="*/ 0 h 2318"/>
              <a:gd name="T17" fmla="*/ 1566 w 1566"/>
              <a:gd name="T18" fmla="*/ 2318 h 2318"/>
            </a:gdLst>
            <a:ahLst/>
            <a:cxnLst>
              <a:cxn ang="T10">
                <a:pos x="T0" y="T1"/>
              </a:cxn>
              <a:cxn ang="T11">
                <a:pos x="T2" y="T3"/>
              </a:cxn>
              <a:cxn ang="T12">
                <a:pos x="T4" y="T5"/>
              </a:cxn>
              <a:cxn ang="T13">
                <a:pos x="T6" y="T7"/>
              </a:cxn>
              <a:cxn ang="T14">
                <a:pos x="T8" y="T9"/>
              </a:cxn>
            </a:cxnLst>
            <a:rect l="T15" t="T16" r="T17" b="T18"/>
            <a:pathLst>
              <a:path w="1566" h="2318">
                <a:moveTo>
                  <a:pt x="983" y="0"/>
                </a:moveTo>
                <a:cubicBezTo>
                  <a:pt x="1221" y="132"/>
                  <a:pt x="1538" y="621"/>
                  <a:pt x="1566" y="1047"/>
                </a:cubicBezTo>
                <a:cubicBezTo>
                  <a:pt x="1561" y="1589"/>
                  <a:pt x="1329" y="2021"/>
                  <a:pt x="966" y="2318"/>
                </a:cubicBezTo>
                <a:cubicBezTo>
                  <a:pt x="497" y="1261"/>
                  <a:pt x="0" y="276"/>
                  <a:pt x="0" y="276"/>
                </a:cubicBezTo>
                <a:lnTo>
                  <a:pt x="978"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l-GR" altLang="el-GR"/>
          </a:p>
        </p:txBody>
      </p:sp>
      <p:sp>
        <p:nvSpPr>
          <p:cNvPr id="31754" name="Text Box 10"/>
          <p:cNvSpPr txBox="1">
            <a:spLocks noChangeArrowheads="1"/>
          </p:cNvSpPr>
          <p:nvPr/>
        </p:nvSpPr>
        <p:spPr bwMode="auto">
          <a:xfrm>
            <a:off x="3729038" y="1881188"/>
            <a:ext cx="184150" cy="293687"/>
          </a:xfrm>
          <a:prstGeom prst="rect">
            <a:avLst/>
          </a:prstGeom>
          <a:noFill/>
          <a:ln w="9525" algn="ctr">
            <a:noFill/>
            <a:miter lim="800000"/>
            <a:headEnd/>
            <a:tailEnd/>
          </a:ln>
          <a:effectLst>
            <a:outerShdw dist="17961" dir="2700000" algn="ctr" rotWithShape="0">
              <a:srgbClr val="FFFFFF"/>
            </a:outerShdw>
          </a:effectLst>
        </p:spPr>
        <p:txBody>
          <a:bodyPr wrap="none">
            <a:spAutoFit/>
          </a:bodyPr>
          <a:lstStyle/>
          <a:p>
            <a:pPr algn="ctr" eaLnBrk="0" hangingPunct="0">
              <a:lnSpc>
                <a:spcPct val="95000"/>
              </a:lnSpc>
              <a:defRPr/>
            </a:pPr>
            <a:endParaRPr lang="el-GR" sz="1400" b="1" i="1">
              <a:solidFill>
                <a:srgbClr val="FFFF00"/>
              </a:solidFill>
              <a:latin typeface="Arial" charset="0"/>
              <a:ea typeface="MS PGothic" pitchFamily="34" charset="-128"/>
            </a:endParaRPr>
          </a:p>
        </p:txBody>
      </p:sp>
      <p:sp>
        <p:nvSpPr>
          <p:cNvPr id="19467" name="Text Box 11"/>
          <p:cNvSpPr txBox="1">
            <a:spLocks noChangeArrowheads="1"/>
          </p:cNvSpPr>
          <p:nvPr/>
        </p:nvSpPr>
        <p:spPr bwMode="auto">
          <a:xfrm>
            <a:off x="2651125" y="4362450"/>
            <a:ext cx="1463675"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a:lnSpc>
                <a:spcPct val="95000"/>
              </a:lnSpc>
            </a:pPr>
            <a:r>
              <a:rPr lang="el-GR" altLang="el-GR" sz="1400" b="1" i="1">
                <a:solidFill>
                  <a:srgbClr val="FFFF00"/>
                </a:solidFill>
                <a:latin typeface="Arial" pitchFamily="34" charset="0"/>
                <a:ea typeface="MS PGothic" pitchFamily="34" charset="-128"/>
              </a:rPr>
              <a:t>Νευρικότητα</a:t>
            </a:r>
            <a:r>
              <a:rPr lang="en-US" altLang="el-GR" sz="1400" b="1" i="1">
                <a:solidFill>
                  <a:srgbClr val="FFFF00"/>
                </a:solidFill>
                <a:latin typeface="Arial" pitchFamily="34" charset="0"/>
                <a:ea typeface="MS PGothic" pitchFamily="34" charset="-128"/>
              </a:rPr>
              <a:t> </a:t>
            </a:r>
            <a:r>
              <a:rPr lang="el-GR" altLang="el-GR" sz="1400" b="1" i="1">
                <a:solidFill>
                  <a:srgbClr val="FFFF00"/>
                </a:solidFill>
                <a:latin typeface="Arial" pitchFamily="34" charset="0"/>
                <a:ea typeface="MS PGothic" pitchFamily="34" charset="-128"/>
              </a:rPr>
              <a:t>ή</a:t>
            </a:r>
            <a:r>
              <a:rPr lang="en-US" altLang="el-GR" sz="1400" b="1" i="1">
                <a:solidFill>
                  <a:srgbClr val="FFFF00"/>
                </a:solidFill>
                <a:latin typeface="Arial" pitchFamily="34" charset="0"/>
                <a:ea typeface="MS PGothic" pitchFamily="34" charset="-128"/>
              </a:rPr>
              <a:t> </a:t>
            </a:r>
            <a:endParaRPr lang="el-GR" altLang="el-GR" sz="1400" b="1" i="1">
              <a:solidFill>
                <a:srgbClr val="FFFF00"/>
              </a:solidFill>
              <a:latin typeface="Arial" pitchFamily="34" charset="0"/>
              <a:ea typeface="MS PGothic" pitchFamily="34" charset="-128"/>
            </a:endParaRPr>
          </a:p>
          <a:p>
            <a:pPr algn="r">
              <a:lnSpc>
                <a:spcPct val="95000"/>
              </a:lnSpc>
            </a:pPr>
            <a:r>
              <a:rPr lang="el-GR" altLang="el-GR" sz="1400" b="1" i="1">
                <a:solidFill>
                  <a:srgbClr val="FFFF00"/>
                </a:solidFill>
                <a:latin typeface="Arial" pitchFamily="34" charset="0"/>
                <a:ea typeface="MS PGothic" pitchFamily="34" charset="-128"/>
              </a:rPr>
              <a:t>ανυπομονησία</a:t>
            </a:r>
            <a:endParaRPr lang="en-US" altLang="el-GR" sz="1400" b="1" i="1">
              <a:solidFill>
                <a:srgbClr val="FFFF00"/>
              </a:solidFill>
              <a:latin typeface="Arial" pitchFamily="34" charset="0"/>
              <a:ea typeface="MS PGothic" pitchFamily="34" charset="-128"/>
            </a:endParaRPr>
          </a:p>
          <a:p>
            <a:pPr algn="r">
              <a:lnSpc>
                <a:spcPct val="95000"/>
              </a:lnSpc>
            </a:pPr>
            <a:r>
              <a:rPr lang="en-US" altLang="el-GR" sz="1400">
                <a:solidFill>
                  <a:srgbClr val="FFFF00"/>
                </a:solidFill>
                <a:latin typeface="Arial" pitchFamily="34" charset="0"/>
                <a:ea typeface="MS PGothic" pitchFamily="34" charset="-128"/>
              </a:rPr>
              <a:t>(&lt;4 </a:t>
            </a:r>
            <a:r>
              <a:rPr lang="el-GR" altLang="el-GR" sz="1400">
                <a:solidFill>
                  <a:srgbClr val="FFFF00"/>
                </a:solidFill>
                <a:latin typeface="Arial" pitchFamily="34" charset="0"/>
                <a:ea typeface="MS PGothic" pitchFamily="34" charset="-128"/>
              </a:rPr>
              <a:t>εβδομάδες</a:t>
            </a:r>
            <a:r>
              <a:rPr lang="en-US" altLang="el-GR" sz="1400">
                <a:solidFill>
                  <a:srgbClr val="FFFF00"/>
                </a:solidFill>
                <a:latin typeface="Arial" pitchFamily="34" charset="0"/>
                <a:ea typeface="MS PGothic" pitchFamily="34" charset="-128"/>
              </a:rPr>
              <a:t>)</a:t>
            </a:r>
            <a:r>
              <a:rPr lang="en-US" altLang="el-GR" sz="1400" baseline="30000">
                <a:solidFill>
                  <a:srgbClr val="FFFF00"/>
                </a:solidFill>
                <a:latin typeface="Arial" pitchFamily="34" charset="0"/>
                <a:ea typeface="MS PGothic" pitchFamily="34" charset="-128"/>
              </a:rPr>
              <a:t>2</a:t>
            </a:r>
          </a:p>
          <a:p>
            <a:pPr algn="r">
              <a:lnSpc>
                <a:spcPct val="95000"/>
              </a:lnSpc>
            </a:pPr>
            <a:endParaRPr lang="en-US" altLang="el-GR" sz="1400">
              <a:solidFill>
                <a:srgbClr val="FFFF00"/>
              </a:solidFill>
              <a:latin typeface="Arial" pitchFamily="34" charset="0"/>
              <a:ea typeface="MS PGothic" pitchFamily="34" charset="-128"/>
            </a:endParaRPr>
          </a:p>
        </p:txBody>
      </p:sp>
      <p:sp>
        <p:nvSpPr>
          <p:cNvPr id="19468" name="Text Box 12"/>
          <p:cNvSpPr txBox="1">
            <a:spLocks noChangeArrowheads="1"/>
          </p:cNvSpPr>
          <p:nvPr/>
        </p:nvSpPr>
        <p:spPr bwMode="auto">
          <a:xfrm>
            <a:off x="5421313" y="3113088"/>
            <a:ext cx="1787525"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lnSpc>
                <a:spcPct val="95000"/>
              </a:lnSpc>
            </a:pPr>
            <a:r>
              <a:rPr lang="el-GR" altLang="el-GR" sz="1400" b="1" i="1">
                <a:solidFill>
                  <a:srgbClr val="FFFF00"/>
                </a:solidFill>
                <a:latin typeface="Arial" pitchFamily="34" charset="0"/>
                <a:ea typeface="MS PGothic" pitchFamily="34" charset="-128"/>
              </a:rPr>
              <a:t>Αυξημένη όρεξη</a:t>
            </a:r>
            <a:r>
              <a:rPr lang="en-US" altLang="el-GR" sz="1400" b="1" i="1">
                <a:solidFill>
                  <a:srgbClr val="FFFF00"/>
                </a:solidFill>
                <a:latin typeface="Arial" pitchFamily="34" charset="0"/>
                <a:ea typeface="MS PGothic" pitchFamily="34" charset="-128"/>
              </a:rPr>
              <a:t> </a:t>
            </a:r>
            <a:br>
              <a:rPr lang="en-US" altLang="el-GR" sz="1400" b="1" i="1">
                <a:solidFill>
                  <a:srgbClr val="FFFF00"/>
                </a:solidFill>
                <a:latin typeface="Arial" pitchFamily="34" charset="0"/>
                <a:ea typeface="MS PGothic" pitchFamily="34" charset="-128"/>
              </a:rPr>
            </a:br>
            <a:r>
              <a:rPr lang="el-GR" altLang="el-GR" sz="1400" b="1" i="1">
                <a:solidFill>
                  <a:srgbClr val="FFFF00"/>
                </a:solidFill>
                <a:latin typeface="Arial" pitchFamily="34" charset="0"/>
                <a:ea typeface="MS PGothic" pitchFamily="34" charset="-128"/>
              </a:rPr>
              <a:t>ή πρόσληψη</a:t>
            </a:r>
          </a:p>
          <a:p>
            <a:pPr algn="ctr">
              <a:lnSpc>
                <a:spcPct val="95000"/>
              </a:lnSpc>
            </a:pPr>
            <a:r>
              <a:rPr lang="el-GR" altLang="el-GR" sz="1400" b="1" i="1">
                <a:solidFill>
                  <a:srgbClr val="FFFF00"/>
                </a:solidFill>
                <a:latin typeface="Arial" pitchFamily="34" charset="0"/>
                <a:ea typeface="MS PGothic" pitchFamily="34" charset="-128"/>
              </a:rPr>
              <a:t>σωματικού βάρους</a:t>
            </a:r>
            <a:endParaRPr lang="en-US" altLang="el-GR" sz="1400" b="1" i="1">
              <a:solidFill>
                <a:srgbClr val="FFFF00"/>
              </a:solidFill>
              <a:latin typeface="Arial" pitchFamily="34" charset="0"/>
              <a:ea typeface="MS PGothic" pitchFamily="34" charset="-128"/>
            </a:endParaRPr>
          </a:p>
          <a:p>
            <a:pPr algn="ctr">
              <a:lnSpc>
                <a:spcPct val="95000"/>
              </a:lnSpc>
            </a:pPr>
            <a:r>
              <a:rPr lang="en-US" altLang="el-GR" sz="1400">
                <a:solidFill>
                  <a:srgbClr val="FFFF00"/>
                </a:solidFill>
                <a:latin typeface="Arial" pitchFamily="34" charset="0"/>
                <a:ea typeface="MS PGothic" pitchFamily="34" charset="-128"/>
              </a:rPr>
              <a:t>(&gt;10 </a:t>
            </a:r>
            <a:r>
              <a:rPr lang="el-GR" altLang="el-GR" sz="1400">
                <a:solidFill>
                  <a:srgbClr val="FFFF00"/>
                </a:solidFill>
                <a:latin typeface="Arial" pitchFamily="34" charset="0"/>
                <a:ea typeface="MS PGothic" pitchFamily="34" charset="-128"/>
              </a:rPr>
              <a:t>εβδομάδες</a:t>
            </a:r>
            <a:r>
              <a:rPr lang="en-US" altLang="el-GR" sz="1400">
                <a:solidFill>
                  <a:srgbClr val="FFFF00"/>
                </a:solidFill>
                <a:latin typeface="Arial" pitchFamily="34" charset="0"/>
                <a:ea typeface="MS PGothic" pitchFamily="34" charset="-128"/>
              </a:rPr>
              <a:t>)</a:t>
            </a:r>
            <a:r>
              <a:rPr lang="en-US" altLang="el-GR" sz="1400" baseline="30000">
                <a:solidFill>
                  <a:srgbClr val="FFFF00"/>
                </a:solidFill>
                <a:latin typeface="Arial" pitchFamily="34" charset="0"/>
                <a:ea typeface="MS PGothic" pitchFamily="34" charset="-128"/>
              </a:rPr>
              <a:t>2</a:t>
            </a:r>
          </a:p>
          <a:p>
            <a:pPr algn="ctr">
              <a:lnSpc>
                <a:spcPct val="95000"/>
              </a:lnSpc>
            </a:pPr>
            <a:endParaRPr lang="en-US" altLang="el-GR" sz="1400" b="1" i="1">
              <a:solidFill>
                <a:srgbClr val="FFFF00"/>
              </a:solidFill>
              <a:latin typeface="Arial" pitchFamily="34" charset="0"/>
              <a:ea typeface="MS PGothic" pitchFamily="34" charset="-128"/>
            </a:endParaRPr>
          </a:p>
        </p:txBody>
      </p:sp>
      <p:sp>
        <p:nvSpPr>
          <p:cNvPr id="19469" name="Text Box 13"/>
          <p:cNvSpPr txBox="1">
            <a:spLocks noChangeArrowheads="1"/>
          </p:cNvSpPr>
          <p:nvPr/>
        </p:nvSpPr>
        <p:spPr bwMode="auto">
          <a:xfrm>
            <a:off x="3084513" y="1692275"/>
            <a:ext cx="32035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eaLnBrk="1" hangingPunct="1">
              <a:spcBef>
                <a:spcPct val="50000"/>
              </a:spcBef>
            </a:pPr>
            <a:r>
              <a:rPr lang="el-GR" altLang="el-GR" b="1">
                <a:solidFill>
                  <a:srgbClr val="FFFF00"/>
                </a:solidFill>
                <a:latin typeface="Arial" pitchFamily="34" charset="0"/>
                <a:ea typeface="MS PGothic" pitchFamily="34" charset="-128"/>
              </a:rPr>
              <a:t>Σύνδρομο Στέρησης</a:t>
            </a:r>
            <a:r>
              <a:rPr lang="en-US" altLang="el-GR" b="1">
                <a:solidFill>
                  <a:srgbClr val="FFFF00"/>
                </a:solidFill>
                <a:latin typeface="Arial" pitchFamily="34" charset="0"/>
                <a:ea typeface="MS PGothic" pitchFamily="34" charset="-128"/>
              </a:rPr>
              <a:t> </a:t>
            </a:r>
            <a:endParaRPr lang="en-US" altLang="el-GR" baseline="30000">
              <a:solidFill>
                <a:srgbClr val="FFFF00"/>
              </a:solidFill>
              <a:latin typeface="Arial" pitchFamily="34" charset="0"/>
              <a:ea typeface="MS PGothic" pitchFamily="34" charset="-128"/>
            </a:endParaRPr>
          </a:p>
        </p:txBody>
      </p:sp>
      <p:sp>
        <p:nvSpPr>
          <p:cNvPr id="19470" name="Text Box 14"/>
          <p:cNvSpPr txBox="1">
            <a:spLocks noChangeArrowheads="1"/>
          </p:cNvSpPr>
          <p:nvPr/>
        </p:nvSpPr>
        <p:spPr bwMode="auto">
          <a:xfrm>
            <a:off x="2200275" y="3240088"/>
            <a:ext cx="1758950"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a:lnSpc>
                <a:spcPct val="95000"/>
              </a:lnSpc>
            </a:pPr>
            <a:r>
              <a:rPr lang="el-GR" altLang="el-GR" sz="1400" b="1" i="1">
                <a:solidFill>
                  <a:srgbClr val="FFFF00"/>
                </a:solidFill>
                <a:latin typeface="Arial" pitchFamily="34" charset="0"/>
                <a:ea typeface="MS PGothic" pitchFamily="34" charset="-128"/>
              </a:rPr>
              <a:t>Άγχος</a:t>
            </a:r>
            <a:endParaRPr lang="en-US" altLang="el-GR" sz="1400" b="1" i="1">
              <a:solidFill>
                <a:srgbClr val="FFFF00"/>
              </a:solidFill>
              <a:latin typeface="Arial" pitchFamily="34" charset="0"/>
              <a:ea typeface="MS PGothic" pitchFamily="34" charset="-128"/>
            </a:endParaRPr>
          </a:p>
          <a:p>
            <a:pPr algn="r">
              <a:lnSpc>
                <a:spcPct val="95000"/>
              </a:lnSpc>
            </a:pPr>
            <a:r>
              <a:rPr lang="en-US" altLang="el-GR" sz="1400">
                <a:solidFill>
                  <a:srgbClr val="FFFF00"/>
                </a:solidFill>
                <a:latin typeface="Arial" pitchFamily="34" charset="0"/>
                <a:ea typeface="MS PGothic" pitchFamily="34" charset="-128"/>
              </a:rPr>
              <a:t>(</a:t>
            </a:r>
            <a:r>
              <a:rPr lang="el-GR" altLang="el-GR" sz="1400">
                <a:solidFill>
                  <a:srgbClr val="FFFF00"/>
                </a:solidFill>
                <a:latin typeface="Arial" pitchFamily="34" charset="0"/>
                <a:ea typeface="MS PGothic" pitchFamily="34" charset="-128"/>
              </a:rPr>
              <a:t>μπορεί να αυξηθεί ή να μειωθεί με τη διακοπή του καπνίσματος</a:t>
            </a:r>
            <a:r>
              <a:rPr lang="en-US" altLang="el-GR" sz="1400">
                <a:solidFill>
                  <a:srgbClr val="FFFF00"/>
                </a:solidFill>
                <a:latin typeface="Arial" pitchFamily="34" charset="0"/>
                <a:ea typeface="MS PGothic" pitchFamily="34" charset="-128"/>
              </a:rPr>
              <a:t>)</a:t>
            </a:r>
            <a:r>
              <a:rPr lang="en-US" altLang="el-GR" sz="1400" baseline="30000">
                <a:solidFill>
                  <a:srgbClr val="FFFF00"/>
                </a:solidFill>
                <a:latin typeface="Arial" pitchFamily="34" charset="0"/>
                <a:ea typeface="MS PGothic" pitchFamily="34" charset="-128"/>
              </a:rPr>
              <a:t>1,2</a:t>
            </a:r>
          </a:p>
        </p:txBody>
      </p:sp>
      <p:sp>
        <p:nvSpPr>
          <p:cNvPr id="19471" name="Text Box 15"/>
          <p:cNvSpPr txBox="1">
            <a:spLocks noChangeArrowheads="1"/>
          </p:cNvSpPr>
          <p:nvPr/>
        </p:nvSpPr>
        <p:spPr bwMode="auto">
          <a:xfrm>
            <a:off x="5092700" y="4248150"/>
            <a:ext cx="167005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a:lnSpc>
                <a:spcPct val="95000"/>
              </a:lnSpc>
            </a:pPr>
            <a:r>
              <a:rPr lang="el-GR" altLang="el-GR" sz="1400" b="1" i="1">
                <a:solidFill>
                  <a:srgbClr val="FFFF00"/>
                </a:solidFill>
                <a:latin typeface="Arial" pitchFamily="34" charset="0"/>
                <a:ea typeface="MS PGothic" pitchFamily="34" charset="-128"/>
              </a:rPr>
              <a:t>Δυσφορία ή</a:t>
            </a:r>
            <a:r>
              <a:rPr lang="en-US" altLang="el-GR" sz="1400" b="1" i="1">
                <a:solidFill>
                  <a:srgbClr val="FFFF00"/>
                </a:solidFill>
                <a:latin typeface="Arial" pitchFamily="34" charset="0"/>
                <a:ea typeface="MS PGothic" pitchFamily="34" charset="-128"/>
              </a:rPr>
              <a:t> </a:t>
            </a:r>
            <a:br>
              <a:rPr lang="en-US" altLang="el-GR" sz="1400" b="1" i="1">
                <a:solidFill>
                  <a:srgbClr val="FFFF00"/>
                </a:solidFill>
                <a:latin typeface="Arial" pitchFamily="34" charset="0"/>
                <a:ea typeface="MS PGothic" pitchFamily="34" charset="-128"/>
              </a:rPr>
            </a:br>
            <a:r>
              <a:rPr lang="el-GR" altLang="el-GR" sz="1400" b="1" i="1">
                <a:solidFill>
                  <a:srgbClr val="FFFF00"/>
                </a:solidFill>
                <a:latin typeface="Arial" pitchFamily="34" charset="0"/>
                <a:ea typeface="MS PGothic" pitchFamily="34" charset="-128"/>
              </a:rPr>
              <a:t>καταθλιπτική διάθεση</a:t>
            </a:r>
            <a:endParaRPr lang="en-US" altLang="el-GR" sz="1400" b="1" i="1">
              <a:solidFill>
                <a:srgbClr val="FFFF00"/>
              </a:solidFill>
              <a:latin typeface="Arial" pitchFamily="34" charset="0"/>
              <a:ea typeface="MS PGothic" pitchFamily="34" charset="-128"/>
            </a:endParaRPr>
          </a:p>
          <a:p>
            <a:pPr algn="r">
              <a:lnSpc>
                <a:spcPct val="95000"/>
              </a:lnSpc>
            </a:pPr>
            <a:r>
              <a:rPr lang="en-US" altLang="el-GR" sz="1400">
                <a:solidFill>
                  <a:srgbClr val="FFFF00"/>
                </a:solidFill>
                <a:latin typeface="Arial" pitchFamily="34" charset="0"/>
                <a:ea typeface="MS PGothic" pitchFamily="34" charset="-128"/>
              </a:rPr>
              <a:t>(&lt;4 </a:t>
            </a:r>
            <a:r>
              <a:rPr lang="el-GR" altLang="el-GR" sz="1400">
                <a:solidFill>
                  <a:srgbClr val="FFFF00"/>
                </a:solidFill>
                <a:latin typeface="Arial" pitchFamily="34" charset="0"/>
                <a:ea typeface="MS PGothic" pitchFamily="34" charset="-128"/>
              </a:rPr>
              <a:t>εβδομάδες</a:t>
            </a:r>
            <a:r>
              <a:rPr lang="en-US" altLang="el-GR" sz="1400">
                <a:solidFill>
                  <a:srgbClr val="FFFF00"/>
                </a:solidFill>
                <a:latin typeface="Arial" pitchFamily="34" charset="0"/>
                <a:ea typeface="MS PGothic" pitchFamily="34" charset="-128"/>
              </a:rPr>
              <a:t>)</a:t>
            </a:r>
            <a:r>
              <a:rPr lang="en-US" altLang="el-GR" sz="1400" baseline="30000">
                <a:solidFill>
                  <a:srgbClr val="FFFF00"/>
                </a:solidFill>
                <a:latin typeface="Arial" pitchFamily="34" charset="0"/>
                <a:ea typeface="MS PGothic" pitchFamily="34" charset="-128"/>
              </a:rPr>
              <a:t>2</a:t>
            </a:r>
          </a:p>
        </p:txBody>
      </p:sp>
      <p:sp>
        <p:nvSpPr>
          <p:cNvPr id="19472" name="Rectangle 16"/>
          <p:cNvSpPr>
            <a:spLocks noChangeArrowheads="1"/>
          </p:cNvSpPr>
          <p:nvPr/>
        </p:nvSpPr>
        <p:spPr bwMode="auto">
          <a:xfrm>
            <a:off x="2416175" y="2198688"/>
            <a:ext cx="191135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a:lnSpc>
                <a:spcPct val="95000"/>
              </a:lnSpc>
            </a:pPr>
            <a:r>
              <a:rPr lang="el-GR" altLang="el-GR" sz="1400" b="1" i="1">
                <a:solidFill>
                  <a:srgbClr val="FFFF00"/>
                </a:solidFill>
                <a:latin typeface="Arial" pitchFamily="34" charset="0"/>
                <a:ea typeface="MS PGothic" pitchFamily="34" charset="-128"/>
              </a:rPr>
              <a:t>Ευερεθιστότητα</a:t>
            </a:r>
            <a:r>
              <a:rPr lang="en-US" altLang="el-GR" sz="1400" b="1" i="1">
                <a:solidFill>
                  <a:srgbClr val="FFFF00"/>
                </a:solidFill>
                <a:latin typeface="Arial" pitchFamily="34" charset="0"/>
                <a:ea typeface="MS PGothic" pitchFamily="34" charset="-128"/>
              </a:rPr>
              <a:t>, </a:t>
            </a:r>
            <a:br>
              <a:rPr lang="en-US" altLang="el-GR" sz="1400" b="1" i="1">
                <a:solidFill>
                  <a:srgbClr val="FFFF00"/>
                </a:solidFill>
                <a:latin typeface="Arial" pitchFamily="34" charset="0"/>
                <a:ea typeface="MS PGothic" pitchFamily="34" charset="-128"/>
              </a:rPr>
            </a:br>
            <a:r>
              <a:rPr lang="el-GR" altLang="el-GR" sz="1400" b="1" i="1">
                <a:solidFill>
                  <a:srgbClr val="FFFF00"/>
                </a:solidFill>
                <a:latin typeface="Arial" pitchFamily="34" charset="0"/>
                <a:ea typeface="MS PGothic" pitchFamily="34" charset="-128"/>
              </a:rPr>
              <a:t>απογοήτευση ή θυμός</a:t>
            </a:r>
            <a:endParaRPr lang="en-US" altLang="el-GR" sz="1400" b="1" i="1">
              <a:solidFill>
                <a:srgbClr val="FFFF00"/>
              </a:solidFill>
              <a:latin typeface="Arial" pitchFamily="34" charset="0"/>
              <a:ea typeface="MS PGothic" pitchFamily="34" charset="-128"/>
            </a:endParaRPr>
          </a:p>
          <a:p>
            <a:pPr algn="r">
              <a:lnSpc>
                <a:spcPct val="95000"/>
              </a:lnSpc>
            </a:pPr>
            <a:r>
              <a:rPr lang="en-US" altLang="el-GR" sz="1400">
                <a:solidFill>
                  <a:srgbClr val="FFFF00"/>
                </a:solidFill>
                <a:latin typeface="Arial" pitchFamily="34" charset="0"/>
                <a:ea typeface="MS PGothic" pitchFamily="34" charset="-128"/>
              </a:rPr>
              <a:t>(&lt;4 </a:t>
            </a:r>
            <a:r>
              <a:rPr lang="el-GR" altLang="el-GR" sz="1400">
                <a:solidFill>
                  <a:srgbClr val="FFFF00"/>
                </a:solidFill>
                <a:latin typeface="Arial" pitchFamily="34" charset="0"/>
                <a:ea typeface="MS PGothic" pitchFamily="34" charset="-128"/>
              </a:rPr>
              <a:t>εβδομάδες</a:t>
            </a:r>
            <a:r>
              <a:rPr lang="en-US" altLang="el-GR" sz="1400">
                <a:solidFill>
                  <a:srgbClr val="FFFF00"/>
                </a:solidFill>
                <a:latin typeface="Arial" pitchFamily="34" charset="0"/>
                <a:ea typeface="MS PGothic" pitchFamily="34" charset="-128"/>
              </a:rPr>
              <a:t>)</a:t>
            </a:r>
            <a:r>
              <a:rPr lang="en-US" altLang="el-GR" sz="1400" baseline="30000">
                <a:solidFill>
                  <a:srgbClr val="FFFF00"/>
                </a:solidFill>
                <a:latin typeface="Arial" pitchFamily="34" charset="0"/>
                <a:ea typeface="MS PGothic" pitchFamily="34" charset="-128"/>
              </a:rPr>
              <a:t>2</a:t>
            </a:r>
            <a:r>
              <a:rPr lang="en-US" altLang="el-GR" sz="1400">
                <a:solidFill>
                  <a:srgbClr val="FFFF00"/>
                </a:solidFill>
                <a:latin typeface="Arial" pitchFamily="34" charset="0"/>
                <a:ea typeface="MS PGothic" pitchFamily="34" charset="-128"/>
              </a:rPr>
              <a:t>   </a:t>
            </a:r>
          </a:p>
        </p:txBody>
      </p:sp>
      <p:sp>
        <p:nvSpPr>
          <p:cNvPr id="19473" name="Text Box 17"/>
          <p:cNvSpPr txBox="1">
            <a:spLocks noChangeArrowheads="1"/>
          </p:cNvSpPr>
          <p:nvPr/>
        </p:nvSpPr>
        <p:spPr bwMode="auto">
          <a:xfrm>
            <a:off x="3576638" y="5416550"/>
            <a:ext cx="2351087"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lnSpc>
                <a:spcPct val="95000"/>
              </a:lnSpc>
            </a:pPr>
            <a:r>
              <a:rPr lang="el-GR" altLang="el-GR" sz="1400" b="1" i="1">
                <a:solidFill>
                  <a:srgbClr val="FFFF00"/>
                </a:solidFill>
                <a:latin typeface="Arial" pitchFamily="34" charset="0"/>
                <a:ea typeface="MS PGothic" pitchFamily="34" charset="-128"/>
              </a:rPr>
              <a:t>Δυσκολία Συγκέντρωσης</a:t>
            </a:r>
            <a:endParaRPr lang="en-US" altLang="el-GR" sz="1400" b="1" i="1">
              <a:solidFill>
                <a:srgbClr val="FFFF00"/>
              </a:solidFill>
              <a:latin typeface="Arial" pitchFamily="34" charset="0"/>
              <a:ea typeface="MS PGothic" pitchFamily="34" charset="-128"/>
            </a:endParaRPr>
          </a:p>
          <a:p>
            <a:pPr algn="ctr">
              <a:lnSpc>
                <a:spcPct val="95000"/>
              </a:lnSpc>
            </a:pPr>
            <a:r>
              <a:rPr lang="en-US" altLang="el-GR" sz="1400">
                <a:solidFill>
                  <a:srgbClr val="FFFF00"/>
                </a:solidFill>
                <a:latin typeface="Arial" pitchFamily="34" charset="0"/>
                <a:ea typeface="MS PGothic" pitchFamily="34" charset="-128"/>
              </a:rPr>
              <a:t>(&lt;4 </a:t>
            </a:r>
            <a:r>
              <a:rPr lang="el-GR" altLang="el-GR" sz="1400">
                <a:solidFill>
                  <a:srgbClr val="FFFF00"/>
                </a:solidFill>
                <a:latin typeface="Arial" pitchFamily="34" charset="0"/>
                <a:ea typeface="MS PGothic" pitchFamily="34" charset="-128"/>
              </a:rPr>
              <a:t>εβδομάδες</a:t>
            </a:r>
            <a:r>
              <a:rPr lang="en-US" altLang="el-GR" sz="1400">
                <a:solidFill>
                  <a:srgbClr val="FFFF00"/>
                </a:solidFill>
                <a:latin typeface="Arial" pitchFamily="34" charset="0"/>
                <a:ea typeface="MS PGothic" pitchFamily="34" charset="-128"/>
              </a:rPr>
              <a:t>)</a:t>
            </a:r>
            <a:r>
              <a:rPr lang="en-US" altLang="el-GR" sz="1400" baseline="30000">
                <a:solidFill>
                  <a:srgbClr val="FFFF00"/>
                </a:solidFill>
                <a:latin typeface="Arial" pitchFamily="34" charset="0"/>
                <a:ea typeface="MS PGothic" pitchFamily="34" charset="-128"/>
              </a:rPr>
              <a:t>2</a:t>
            </a:r>
          </a:p>
        </p:txBody>
      </p:sp>
      <p:sp>
        <p:nvSpPr>
          <p:cNvPr id="19474" name="Text Box 18"/>
          <p:cNvSpPr txBox="1">
            <a:spLocks noChangeArrowheads="1"/>
          </p:cNvSpPr>
          <p:nvPr/>
        </p:nvSpPr>
        <p:spPr bwMode="auto">
          <a:xfrm>
            <a:off x="5113338" y="2198688"/>
            <a:ext cx="1892300" cy="69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lnSpc>
                <a:spcPct val="95000"/>
              </a:lnSpc>
            </a:pPr>
            <a:r>
              <a:rPr lang="el-GR" altLang="el-GR" sz="1400" b="1" i="1">
                <a:solidFill>
                  <a:srgbClr val="FFFF00"/>
                </a:solidFill>
                <a:latin typeface="Arial" pitchFamily="34" charset="0"/>
                <a:ea typeface="MS PGothic" pitchFamily="34" charset="-128"/>
              </a:rPr>
              <a:t>Αϋπνία </a:t>
            </a:r>
            <a:r>
              <a:rPr lang="en-US" altLang="el-GR" sz="1400" b="1" i="1">
                <a:solidFill>
                  <a:srgbClr val="FFFF00"/>
                </a:solidFill>
                <a:latin typeface="Arial" pitchFamily="34" charset="0"/>
                <a:ea typeface="MS PGothic" pitchFamily="34" charset="-128"/>
              </a:rPr>
              <a:t>/</a:t>
            </a:r>
            <a:r>
              <a:rPr lang="el-GR" altLang="el-GR" sz="1400" b="1" i="1">
                <a:solidFill>
                  <a:srgbClr val="FFFF00"/>
                </a:solidFill>
                <a:latin typeface="Arial" pitchFamily="34" charset="0"/>
                <a:ea typeface="MS PGothic" pitchFamily="34" charset="-128"/>
              </a:rPr>
              <a:t> διαταραχές ύπνου</a:t>
            </a:r>
            <a:endParaRPr lang="en-US" altLang="el-GR" sz="1400" b="1" i="1">
              <a:solidFill>
                <a:srgbClr val="FFFF00"/>
              </a:solidFill>
              <a:latin typeface="Arial" pitchFamily="34" charset="0"/>
              <a:ea typeface="MS PGothic" pitchFamily="34" charset="-128"/>
            </a:endParaRPr>
          </a:p>
          <a:p>
            <a:pPr algn="ctr">
              <a:lnSpc>
                <a:spcPct val="95000"/>
              </a:lnSpc>
            </a:pPr>
            <a:r>
              <a:rPr lang="en-US" altLang="el-GR" sz="1400">
                <a:solidFill>
                  <a:srgbClr val="FFFF00"/>
                </a:solidFill>
                <a:latin typeface="Arial" pitchFamily="34" charset="0"/>
                <a:ea typeface="MS PGothic" pitchFamily="34" charset="-128"/>
              </a:rPr>
              <a:t>(&lt;4 </a:t>
            </a:r>
            <a:r>
              <a:rPr lang="el-GR" altLang="el-GR" sz="1400">
                <a:solidFill>
                  <a:srgbClr val="FFFF00"/>
                </a:solidFill>
                <a:latin typeface="Arial" pitchFamily="34" charset="0"/>
                <a:ea typeface="MS PGothic" pitchFamily="34" charset="-128"/>
              </a:rPr>
              <a:t>εβδομάδες</a:t>
            </a:r>
            <a:r>
              <a:rPr lang="en-US" altLang="el-GR" sz="1400">
                <a:solidFill>
                  <a:srgbClr val="FFFF00"/>
                </a:solidFill>
                <a:latin typeface="Arial" pitchFamily="34" charset="0"/>
                <a:ea typeface="MS PGothic" pitchFamily="34" charset="-128"/>
              </a:rPr>
              <a:t>)</a:t>
            </a:r>
            <a:r>
              <a:rPr lang="en-US" altLang="el-GR" sz="1400" baseline="30000">
                <a:solidFill>
                  <a:srgbClr val="FFFF00"/>
                </a:solidFill>
                <a:latin typeface="Arial" pitchFamily="34" charset="0"/>
                <a:ea typeface="MS PGothic" pitchFamily="34" charset="-128"/>
              </a:rPr>
              <a:t>2</a:t>
            </a:r>
          </a:p>
        </p:txBody>
      </p:sp>
    </p:spTree>
    <p:extLst>
      <p:ext uri="{BB962C8B-B14F-4D97-AF65-F5344CB8AC3E}">
        <p14:creationId xmlns:p14="http://schemas.microsoft.com/office/powerpoint/2010/main" val="1438280727"/>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186" name="Rectangle 2"/>
          <p:cNvSpPr>
            <a:spLocks noGrp="1" noChangeArrowheads="1"/>
          </p:cNvSpPr>
          <p:nvPr>
            <p:ph type="title" idx="4294967295"/>
          </p:nvPr>
        </p:nvSpPr>
        <p:spPr>
          <a:xfrm>
            <a:off x="468313" y="125413"/>
            <a:ext cx="8229600" cy="1143000"/>
          </a:xfrm>
        </p:spPr>
        <p:txBody>
          <a:bodyPr anchor="ctr"/>
          <a:lstStyle/>
          <a:p>
            <a:r>
              <a:rPr lang="el-GR" altLang="el-GR" sz="3400" b="1" i="1">
                <a:effectLst>
                  <a:outerShdw blurRad="38100" dist="38100" dir="2700000" algn="tl">
                    <a:srgbClr val="C0C0C0"/>
                  </a:outerShdw>
                </a:effectLst>
                <a:latin typeface="Calibri" pitchFamily="34" charset="0"/>
              </a:rPr>
              <a:t>Αποτελεσματικές μέθοδοι διακοπής καπνίσματος</a:t>
            </a:r>
          </a:p>
        </p:txBody>
      </p:sp>
      <p:sp>
        <p:nvSpPr>
          <p:cNvPr id="18435" name="Rectangle 3"/>
          <p:cNvSpPr>
            <a:spLocks noGrp="1" noChangeArrowheads="1"/>
          </p:cNvSpPr>
          <p:nvPr>
            <p:ph type="body" idx="4294967295"/>
          </p:nvPr>
        </p:nvSpPr>
        <p:spPr>
          <a:xfrm>
            <a:off x="539750" y="1773238"/>
            <a:ext cx="8362950" cy="3527425"/>
          </a:xfrm>
        </p:spPr>
        <p:txBody>
          <a:bodyPr>
            <a:normAutofit lnSpcReduction="10000"/>
          </a:bodyPr>
          <a:lstStyle/>
          <a:p>
            <a:pPr>
              <a:buFont typeface="Wingdings" pitchFamily="2" charset="2"/>
              <a:buBlip>
                <a:blip r:embed="rId3"/>
              </a:buBlip>
            </a:pPr>
            <a:r>
              <a:rPr lang="el-GR" altLang="el-GR">
                <a:latin typeface="Calibri" pitchFamily="34" charset="0"/>
              </a:rPr>
              <a:t>Δύο τύποι προσέγγισης είναι αποδεδειγμένα αποτελεσματικοί</a:t>
            </a:r>
            <a:r>
              <a:rPr lang="en-US" altLang="el-GR">
                <a:latin typeface="Calibri" pitchFamily="34" charset="0"/>
              </a:rPr>
              <a:t>:</a:t>
            </a:r>
          </a:p>
          <a:p>
            <a:pPr lvl="1"/>
            <a:r>
              <a:rPr lang="el-GR" altLang="el-GR">
                <a:latin typeface="Calibri" pitchFamily="34" charset="0"/>
              </a:rPr>
              <a:t>Συμβουλευτική </a:t>
            </a:r>
          </a:p>
          <a:p>
            <a:pPr lvl="1"/>
            <a:r>
              <a:rPr lang="el-GR" altLang="el-GR">
                <a:latin typeface="Calibri" pitchFamily="34" charset="0"/>
              </a:rPr>
              <a:t>Φαρμακοθεραπεία </a:t>
            </a:r>
            <a:r>
              <a:rPr lang="en-US" altLang="el-GR">
                <a:latin typeface="Calibri" pitchFamily="34" charset="0"/>
              </a:rPr>
              <a:t> </a:t>
            </a:r>
          </a:p>
          <a:p>
            <a:pPr lvl="1"/>
            <a:endParaRPr lang="en-US" altLang="el-GR">
              <a:latin typeface="Calibri" pitchFamily="34" charset="0"/>
            </a:endParaRPr>
          </a:p>
          <a:p>
            <a:pPr>
              <a:buFont typeface="Wingdings" pitchFamily="2" charset="2"/>
              <a:buBlip>
                <a:blip r:embed="rId3"/>
              </a:buBlip>
            </a:pPr>
            <a:r>
              <a:rPr lang="el-GR" altLang="el-GR">
                <a:latin typeface="Calibri" pitchFamily="34" charset="0"/>
              </a:rPr>
              <a:t>Τα καλύτερα αποτελέσματα επιτυγχάνονται με συνδυασμό των δύο προσεγγίσεων</a:t>
            </a:r>
          </a:p>
        </p:txBody>
      </p:sp>
      <p:sp>
        <p:nvSpPr>
          <p:cNvPr id="143364" name="Text Box 4"/>
          <p:cNvSpPr txBox="1">
            <a:spLocks noChangeArrowheads="1"/>
          </p:cNvSpPr>
          <p:nvPr/>
        </p:nvSpPr>
        <p:spPr bwMode="auto">
          <a:xfrm>
            <a:off x="250825" y="6034088"/>
            <a:ext cx="8893175"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50000"/>
              </a:spcBef>
            </a:pPr>
            <a:r>
              <a:rPr lang="en-US" altLang="el-GR" sz="1200">
                <a:latin typeface="Century" pitchFamily="18" charset="0"/>
              </a:rPr>
              <a:t>Fiore MC. Treating tobacco use and dependence. Rasp Care 2000;45:1200</a:t>
            </a:r>
          </a:p>
          <a:p>
            <a:pPr>
              <a:spcBef>
                <a:spcPct val="50000"/>
              </a:spcBef>
            </a:pPr>
            <a:r>
              <a:rPr lang="en-US" altLang="el-GR" sz="1200">
                <a:latin typeface="Century" pitchFamily="18" charset="0"/>
              </a:rPr>
              <a:t>West R. Smoking cessation guidelines for health professionals: an update. Thorax 2000;55:987</a:t>
            </a:r>
          </a:p>
          <a:p>
            <a:pPr>
              <a:spcBef>
                <a:spcPct val="50000"/>
              </a:spcBef>
            </a:pPr>
            <a:r>
              <a:rPr lang="en-US" altLang="el-GR" sz="1200">
                <a:latin typeface="Century" pitchFamily="18" charset="0"/>
              </a:rPr>
              <a:t>Simon JA. Smoking cessation counseling (intensive vs. minimal). Am J Med 2003;114(7):555</a:t>
            </a:r>
            <a:endParaRPr lang="el-GR" altLang="el-GR" sz="1200">
              <a:latin typeface="Century" pitchFamily="18" charset="0"/>
            </a:endParaRPr>
          </a:p>
        </p:txBody>
      </p:sp>
    </p:spTree>
    <p:extLst>
      <p:ext uri="{BB962C8B-B14F-4D97-AF65-F5344CB8AC3E}">
        <p14:creationId xmlns:p14="http://schemas.microsoft.com/office/powerpoint/2010/main" val="41467913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6" name="Picture 2"/>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79388" y="188913"/>
            <a:ext cx="3348037" cy="3887787"/>
          </a:xfrm>
        </p:spPr>
      </p:pic>
      <p:pic>
        <p:nvPicPr>
          <p:cNvPr id="1187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825" y="188913"/>
            <a:ext cx="3671888" cy="3960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878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95613" y="4076700"/>
            <a:ext cx="3152775" cy="25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44170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206618"/>
            <a:ext cx="3240360" cy="30063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8852" y="116633"/>
            <a:ext cx="3901579" cy="3096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3356992"/>
            <a:ext cx="3600400" cy="3456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39953" y="3356992"/>
            <a:ext cx="4824535" cy="3384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19325" y="1838324"/>
            <a:ext cx="4705350" cy="36068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08329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1"/>
                                        </p:tgtEl>
                                        <p:attrNameLst>
                                          <p:attrName>style.visibility</p:attrName>
                                        </p:attrNameLst>
                                      </p:cBhvr>
                                      <p:to>
                                        <p:strVal val="visible"/>
                                      </p:to>
                                    </p:set>
                                    <p:anim calcmode="lin" valueType="num">
                                      <p:cBhvr additive="base">
                                        <p:cTn id="13" dur="500" fill="hold"/>
                                        <p:tgtEl>
                                          <p:spTgt spid="2051"/>
                                        </p:tgtEl>
                                        <p:attrNameLst>
                                          <p:attrName>ppt_x</p:attrName>
                                        </p:attrNameLst>
                                      </p:cBhvr>
                                      <p:tavLst>
                                        <p:tav tm="0">
                                          <p:val>
                                            <p:strVal val="#ppt_x"/>
                                          </p:val>
                                        </p:tav>
                                        <p:tav tm="100000">
                                          <p:val>
                                            <p:strVal val="#ppt_x"/>
                                          </p:val>
                                        </p:tav>
                                      </p:tavLst>
                                    </p:anim>
                                    <p:anim calcmode="lin" valueType="num">
                                      <p:cBhvr additive="base">
                                        <p:cTn id="14"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52"/>
                                        </p:tgtEl>
                                        <p:attrNameLst>
                                          <p:attrName>style.visibility</p:attrName>
                                        </p:attrNameLst>
                                      </p:cBhvr>
                                      <p:to>
                                        <p:strVal val="visible"/>
                                      </p:to>
                                    </p:set>
                                    <p:anim calcmode="lin" valueType="num">
                                      <p:cBhvr additive="base">
                                        <p:cTn id="19" dur="500" fill="hold"/>
                                        <p:tgtEl>
                                          <p:spTgt spid="2052"/>
                                        </p:tgtEl>
                                        <p:attrNameLst>
                                          <p:attrName>ppt_x</p:attrName>
                                        </p:attrNameLst>
                                      </p:cBhvr>
                                      <p:tavLst>
                                        <p:tav tm="0">
                                          <p:val>
                                            <p:strVal val="#ppt_x"/>
                                          </p:val>
                                        </p:tav>
                                        <p:tav tm="100000">
                                          <p:val>
                                            <p:strVal val="#ppt_x"/>
                                          </p:val>
                                        </p:tav>
                                      </p:tavLst>
                                    </p:anim>
                                    <p:anim calcmode="lin" valueType="num">
                                      <p:cBhvr additive="base">
                                        <p:cTn id="20"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053"/>
                                        </p:tgtEl>
                                        <p:attrNameLst>
                                          <p:attrName>style.visibility</p:attrName>
                                        </p:attrNameLst>
                                      </p:cBhvr>
                                      <p:to>
                                        <p:strVal val="visible"/>
                                      </p:to>
                                    </p:set>
                                    <p:anim calcmode="lin" valueType="num">
                                      <p:cBhvr additive="base">
                                        <p:cTn id="25" dur="500" fill="hold"/>
                                        <p:tgtEl>
                                          <p:spTgt spid="2053"/>
                                        </p:tgtEl>
                                        <p:attrNameLst>
                                          <p:attrName>ppt_x</p:attrName>
                                        </p:attrNameLst>
                                      </p:cBhvr>
                                      <p:tavLst>
                                        <p:tav tm="0">
                                          <p:val>
                                            <p:strVal val="#ppt_x"/>
                                          </p:val>
                                        </p:tav>
                                        <p:tav tm="100000">
                                          <p:val>
                                            <p:strVal val="#ppt_x"/>
                                          </p:val>
                                        </p:tav>
                                      </p:tavLst>
                                    </p:anim>
                                    <p:anim calcmode="lin" valueType="num">
                                      <p:cBhvr additive="base">
                                        <p:cTn id="26" dur="500" fill="hold"/>
                                        <p:tgtEl>
                                          <p:spTgt spid="205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054"/>
                                        </p:tgtEl>
                                        <p:attrNameLst>
                                          <p:attrName>style.visibility</p:attrName>
                                        </p:attrNameLst>
                                      </p:cBhvr>
                                      <p:to>
                                        <p:strVal val="visible"/>
                                      </p:to>
                                    </p:set>
                                    <p:animEffect transition="in" filter="fade">
                                      <p:cBhvr>
                                        <p:cTn id="31" dur="1000"/>
                                        <p:tgtEl>
                                          <p:spTgt spid="2054"/>
                                        </p:tgtEl>
                                      </p:cBhvr>
                                    </p:animEffect>
                                    <p:anim calcmode="lin" valueType="num">
                                      <p:cBhvr>
                                        <p:cTn id="32" dur="1000" fill="hold"/>
                                        <p:tgtEl>
                                          <p:spTgt spid="2054"/>
                                        </p:tgtEl>
                                        <p:attrNameLst>
                                          <p:attrName>ppt_x</p:attrName>
                                        </p:attrNameLst>
                                      </p:cBhvr>
                                      <p:tavLst>
                                        <p:tav tm="0">
                                          <p:val>
                                            <p:strVal val="#ppt_x"/>
                                          </p:val>
                                        </p:tav>
                                        <p:tav tm="100000">
                                          <p:val>
                                            <p:strVal val="#ppt_x"/>
                                          </p:val>
                                        </p:tav>
                                      </p:tavLst>
                                    </p:anim>
                                    <p:anim calcmode="lin" valueType="num">
                                      <p:cBhvr>
                                        <p:cTn id="33" dur="1000" fill="hold"/>
                                        <p:tgtEl>
                                          <p:spTgt spid="20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 - Τίτλος"/>
          <p:cNvSpPr>
            <a:spLocks noGrp="1"/>
          </p:cNvSpPr>
          <p:nvPr>
            <p:ph type="title"/>
          </p:nvPr>
        </p:nvSpPr>
        <p:spPr/>
        <p:txBody>
          <a:bodyPr/>
          <a:lstStyle/>
          <a:p>
            <a:pPr eaLnBrk="1" hangingPunct="1"/>
            <a:endParaRPr lang="el-GR" altLang="el-GR" smtClean="0"/>
          </a:p>
        </p:txBody>
      </p:sp>
      <p:pic>
        <p:nvPicPr>
          <p:cNvPr id="40963" name="Picture 2" descr="http://image.slidesharecdn.com/ergasiakapnismazlatinsigeorgia-140309181532-phpapp01/95/-13-638.jpg?cb=13944070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00063"/>
            <a:ext cx="9144000" cy="7686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54157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body" idx="1"/>
          </p:nvPr>
        </p:nvSpPr>
        <p:spPr/>
        <p:txBody>
          <a:bodyPr/>
          <a:lstStyle/>
          <a:p>
            <a:r>
              <a:rPr lang="el-GR" altLang="el-GR" b="1"/>
              <a:t>Δεν έχω να δηλώσω ουδεμία σύγκρουση συμφερόντων για την ομιλία μου</a:t>
            </a:r>
            <a:r>
              <a:rPr lang="el-GR" altLang="el-GR"/>
              <a:t> </a:t>
            </a:r>
          </a:p>
        </p:txBody>
      </p:sp>
    </p:spTree>
    <p:extLst>
      <p:ext uri="{BB962C8B-B14F-4D97-AF65-F5344CB8AC3E}">
        <p14:creationId xmlns:p14="http://schemas.microsoft.com/office/powerpoint/2010/main" val="3200794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263" y="179388"/>
            <a:ext cx="8662987" cy="646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9277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3"/>
          <p:cNvSpPr>
            <a:spLocks noGrp="1" noChangeArrowheads="1"/>
          </p:cNvSpPr>
          <p:nvPr>
            <p:ph type="body" idx="4294967295"/>
          </p:nvPr>
        </p:nvSpPr>
        <p:spPr>
          <a:xfrm>
            <a:off x="4768850" y="2819400"/>
            <a:ext cx="1955800" cy="484188"/>
          </a:xfrm>
        </p:spPr>
        <p:txBody>
          <a:bodyPr lIns="0" rIns="0">
            <a:normAutofit fontScale="25000" lnSpcReduction="20000"/>
          </a:bodyPr>
          <a:lstStyle/>
          <a:p>
            <a:pPr marL="0" indent="0" algn="ctr">
              <a:lnSpc>
                <a:spcPts val="1925"/>
              </a:lnSpc>
              <a:spcBef>
                <a:spcPct val="0"/>
              </a:spcBef>
              <a:buFontTx/>
              <a:buNone/>
            </a:pPr>
            <a:r>
              <a:rPr lang="en-US" altLang="el-GR" sz="1500">
                <a:effectLst>
                  <a:outerShdw blurRad="38100" dist="38100" dir="2700000" algn="tl">
                    <a:srgbClr val="C0C0C0"/>
                  </a:outerShdw>
                </a:effectLst>
                <a:latin typeface="Times New Roman" pitchFamily="18" charset="0"/>
                <a:ea typeface="Arial Unicode MS" pitchFamily="34" charset="-128"/>
                <a:cs typeface="Times New Roman" pitchFamily="18" charset="0"/>
                <a:sym typeface="Arial" pitchFamily="34" charset="0"/>
              </a:rPr>
              <a:t>(κατά τη διάρκεια</a:t>
            </a:r>
            <a:br>
              <a:rPr lang="en-US" altLang="el-GR" sz="1500">
                <a:effectLst>
                  <a:outerShdw blurRad="38100" dist="38100" dir="2700000" algn="tl">
                    <a:srgbClr val="C0C0C0"/>
                  </a:outerShdw>
                </a:effectLst>
                <a:latin typeface="Times New Roman" pitchFamily="18" charset="0"/>
                <a:ea typeface="Arial Unicode MS" pitchFamily="34" charset="-128"/>
                <a:cs typeface="Times New Roman" pitchFamily="18" charset="0"/>
                <a:sym typeface="Arial" pitchFamily="34" charset="0"/>
              </a:rPr>
            </a:br>
            <a:r>
              <a:rPr lang="en-US" altLang="el-GR" sz="1500">
                <a:effectLst>
                  <a:outerShdw blurRad="38100" dist="38100" dir="2700000" algn="tl">
                    <a:srgbClr val="C0C0C0"/>
                  </a:outerShdw>
                </a:effectLst>
                <a:latin typeface="Times New Roman" pitchFamily="18" charset="0"/>
                <a:ea typeface="Arial Unicode MS" pitchFamily="34" charset="-128"/>
                <a:cs typeface="Times New Roman" pitchFamily="18" charset="0"/>
                <a:sym typeface="Arial" pitchFamily="34" charset="0"/>
              </a:rPr>
              <a:t>της προσπάθειας</a:t>
            </a:r>
            <a:r>
              <a:rPr lang="en-US" altLang="el-GR" sz="1500">
                <a:solidFill>
                  <a:srgbClr val="FFFF00"/>
                </a:solidFill>
                <a:effectLst>
                  <a:outerShdw blurRad="38100" dist="38100" dir="2700000" algn="tl">
                    <a:srgbClr val="C0C0C0"/>
                  </a:outerShdw>
                </a:effectLst>
                <a:latin typeface="Times New Roman" pitchFamily="18" charset="0"/>
                <a:ea typeface="Arial Unicode MS" pitchFamily="34" charset="-128"/>
                <a:cs typeface="Times New Roman" pitchFamily="18" charset="0"/>
                <a:sym typeface="Arial" pitchFamily="34" charset="0"/>
              </a:rPr>
              <a:t>)</a:t>
            </a:r>
          </a:p>
        </p:txBody>
      </p:sp>
      <p:sp>
        <p:nvSpPr>
          <p:cNvPr id="58370" name="Rectangle 2"/>
          <p:cNvSpPr>
            <a:spLocks noGrp="1" noChangeArrowheads="1"/>
          </p:cNvSpPr>
          <p:nvPr>
            <p:ph type="title" idx="4294967295"/>
          </p:nvPr>
        </p:nvSpPr>
        <p:spPr>
          <a:xfrm>
            <a:off x="574675" y="304800"/>
            <a:ext cx="8001000" cy="1152525"/>
          </a:xfrm>
        </p:spPr>
        <p:txBody>
          <a:bodyPr lIns="0" tIns="0" rIns="0" bIns="0"/>
          <a:lstStyle/>
          <a:p>
            <a:r>
              <a:rPr lang="en-US" altLang="el-GR" sz="2500" b="1">
                <a:solidFill>
                  <a:schemeClr val="tx1"/>
                </a:solidFill>
                <a:effectLst>
                  <a:outerShdw blurRad="38100" dist="38100" dir="2700000" algn="tl">
                    <a:srgbClr val="C0C0C0"/>
                  </a:outerShdw>
                </a:effectLst>
                <a:latin typeface="Times New Roman" pitchFamily="18" charset="0"/>
                <a:ea typeface="Arial Unicode MS" pitchFamily="34" charset="-128"/>
                <a:cs typeface="Times New Roman" pitchFamily="18" charset="0"/>
                <a:sym typeface="Arial" pitchFamily="34" charset="0"/>
              </a:rPr>
              <a:t>Η ανάπτυξη ενός Σχεδίου Διακοπής</a:t>
            </a:r>
            <a:r>
              <a:rPr lang="el-GR" altLang="el-GR" sz="2500" b="1">
                <a:solidFill>
                  <a:schemeClr val="tx1"/>
                </a:solidFill>
                <a:effectLst>
                  <a:outerShdw blurRad="38100" dist="38100" dir="2700000" algn="tl">
                    <a:srgbClr val="C0C0C0"/>
                  </a:outerShdw>
                </a:effectLst>
                <a:latin typeface="Times New Roman" pitchFamily="18" charset="0"/>
                <a:ea typeface="Arial Unicode MS" pitchFamily="34" charset="-128"/>
                <a:cs typeface="Times New Roman" pitchFamily="18" charset="0"/>
                <a:sym typeface="Arial" pitchFamily="34" charset="0"/>
              </a:rPr>
              <a:t> του καπνίσματος</a:t>
            </a:r>
            <a:endParaRPr lang="en-US" altLang="el-GR" sz="2500" b="1">
              <a:solidFill>
                <a:schemeClr val="tx1"/>
              </a:solidFill>
              <a:effectLst>
                <a:outerShdw blurRad="38100" dist="38100" dir="2700000" algn="tl">
                  <a:srgbClr val="C0C0C0"/>
                </a:outerShdw>
              </a:effectLst>
              <a:latin typeface="Times New Roman" pitchFamily="18" charset="0"/>
              <a:ea typeface="Arial Unicode MS" pitchFamily="34" charset="-128"/>
              <a:cs typeface="Times New Roman" pitchFamily="18" charset="0"/>
              <a:sym typeface="Arial" pitchFamily="34" charset="0"/>
            </a:endParaRPr>
          </a:p>
        </p:txBody>
      </p:sp>
      <p:grpSp>
        <p:nvGrpSpPr>
          <p:cNvPr id="161796" name="Group 15"/>
          <p:cNvGrpSpPr>
            <a:grpSpLocks/>
          </p:cNvGrpSpPr>
          <p:nvPr/>
        </p:nvGrpSpPr>
        <p:grpSpPr bwMode="auto">
          <a:xfrm>
            <a:off x="979488" y="2867025"/>
            <a:ext cx="6799262" cy="2433638"/>
            <a:chOff x="617" y="1625"/>
            <a:chExt cx="4283" cy="1533"/>
          </a:xfrm>
        </p:grpSpPr>
        <p:sp>
          <p:nvSpPr>
            <p:cNvPr id="161797" name="Rectangle 5"/>
            <p:cNvSpPr>
              <a:spLocks noChangeArrowheads="1"/>
            </p:cNvSpPr>
            <p:nvPr/>
          </p:nvSpPr>
          <p:spPr bwMode="auto">
            <a:xfrm>
              <a:off x="617" y="1996"/>
              <a:ext cx="2087" cy="772"/>
            </a:xfrm>
            <a:prstGeom prst="rect">
              <a:avLst/>
            </a:prstGeom>
            <a:solidFill>
              <a:srgbClr val="FFCB05"/>
            </a:solidFill>
            <a:ln w="9525">
              <a:miter lim="800000"/>
              <a:headEnd/>
              <a:tailEnd/>
            </a:ln>
            <a:scene3d>
              <a:camera prst="legacyObliqueTopRight"/>
              <a:lightRig rig="legacyFlat3" dir="r"/>
            </a:scene3d>
            <a:sp3d extrusionH="163500" prstMaterial="legacyMatte">
              <a:bevelT w="13500" h="13500" prst="angle"/>
              <a:bevelB w="13500" h="13500" prst="angle"/>
              <a:extrusionClr>
                <a:srgbClr val="F15A22"/>
              </a:extrusionClr>
            </a:sp3d>
          </p:spPr>
          <p:txBody>
            <a:bodyPr wrap="none" anchor="ctr">
              <a:flatTx/>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n-GB" altLang="el-GR" sz="2400" b="1">
                <a:solidFill>
                  <a:srgbClr val="FFFF00"/>
                </a:solidFill>
                <a:latin typeface="Times New Roman" pitchFamily="18" charset="0"/>
                <a:ea typeface="MS PGothic" pitchFamily="34" charset="-128"/>
                <a:cs typeface="Times New Roman" pitchFamily="18" charset="0"/>
              </a:endParaRPr>
            </a:p>
          </p:txBody>
        </p:sp>
        <p:sp>
          <p:nvSpPr>
            <p:cNvPr id="161798" name="Rectangle 6"/>
            <p:cNvSpPr>
              <a:spLocks noChangeArrowheads="1"/>
            </p:cNvSpPr>
            <p:nvPr/>
          </p:nvSpPr>
          <p:spPr bwMode="auto">
            <a:xfrm>
              <a:off x="2707" y="1773"/>
              <a:ext cx="90" cy="1210"/>
            </a:xfrm>
            <a:prstGeom prst="rect">
              <a:avLst/>
            </a:prstGeom>
            <a:solidFill>
              <a:schemeClr val="bg2"/>
            </a:solidFill>
            <a:ln w="9525">
              <a:miter lim="800000"/>
              <a:headEnd/>
              <a:tailEnd/>
            </a:ln>
            <a:scene3d>
              <a:camera prst="legacyObliqueTopRight"/>
              <a:lightRig rig="legacyFlat3" dir="r"/>
            </a:scene3d>
            <a:sp3d extrusionH="201600" prstMaterial="legacyMatte">
              <a:bevelT w="13500" h="13500" prst="angle"/>
              <a:bevelB w="13500" h="13500" prst="angle"/>
              <a:extrusionClr>
                <a:srgbClr val="5F5F5F"/>
              </a:extrusionClr>
            </a:sp3d>
          </p:spPr>
          <p:txBody>
            <a:bodyPr wrap="none" anchor="ctr">
              <a:flatTx/>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n-GB" altLang="el-GR" sz="2400" b="1">
                <a:solidFill>
                  <a:srgbClr val="FFFF00"/>
                </a:solidFill>
                <a:latin typeface="Times New Roman" pitchFamily="18" charset="0"/>
                <a:ea typeface="MS PGothic" pitchFamily="34" charset="-128"/>
                <a:cs typeface="Times New Roman" pitchFamily="18" charset="0"/>
              </a:endParaRPr>
            </a:p>
          </p:txBody>
        </p:sp>
        <p:sp>
          <p:nvSpPr>
            <p:cNvPr id="161799" name="AutoShape 6"/>
            <p:cNvSpPr>
              <a:spLocks noChangeArrowheads="1"/>
            </p:cNvSpPr>
            <p:nvPr/>
          </p:nvSpPr>
          <p:spPr bwMode="auto">
            <a:xfrm>
              <a:off x="2813" y="1625"/>
              <a:ext cx="2087" cy="1533"/>
            </a:xfrm>
            <a:prstGeom prst="rightArrow">
              <a:avLst>
                <a:gd name="adj1" fmla="val 50000"/>
                <a:gd name="adj2" fmla="val 34035"/>
              </a:avLst>
            </a:prstGeom>
            <a:gradFill rotWithShape="1">
              <a:gsLst>
                <a:gs pos="0">
                  <a:srgbClr val="F15A22"/>
                </a:gs>
                <a:gs pos="100000">
                  <a:srgbClr val="F36E3D"/>
                </a:gs>
              </a:gsLst>
              <a:lin ang="0" scaled="1"/>
            </a:gradFill>
            <a:ln w="9525">
              <a:miter lim="800000"/>
              <a:headEnd/>
              <a:tailEnd/>
            </a:ln>
            <a:scene3d>
              <a:camera prst="legacyObliqueTopRight"/>
              <a:lightRig rig="legacyFlat3" dir="r"/>
            </a:scene3d>
            <a:sp3d extrusionH="163500" prstMaterial="legacyMatte">
              <a:bevelT w="13500" h="13500" prst="angle"/>
              <a:bevelB w="13500" h="13500" prst="angle"/>
              <a:extrusionClr>
                <a:srgbClr val="F15A22"/>
              </a:extrusionClr>
            </a:sp3d>
          </p:spPr>
          <p:txBody>
            <a:bodyPr wrap="none" anchor="ctr">
              <a:flatTx/>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n-GB" altLang="el-GR" sz="2400" b="1">
                <a:solidFill>
                  <a:srgbClr val="FFFF00"/>
                </a:solidFill>
                <a:latin typeface="Times New Roman" pitchFamily="18" charset="0"/>
                <a:ea typeface="MS PGothic" pitchFamily="34" charset="-128"/>
                <a:cs typeface="Times New Roman" pitchFamily="18" charset="0"/>
              </a:endParaRPr>
            </a:p>
          </p:txBody>
        </p:sp>
      </p:grpSp>
      <p:sp>
        <p:nvSpPr>
          <p:cNvPr id="161800" name="Rectangle 3"/>
          <p:cNvSpPr txBox="1">
            <a:spLocks noChangeArrowheads="1"/>
          </p:cNvSpPr>
          <p:nvPr/>
        </p:nvSpPr>
        <p:spPr bwMode="auto">
          <a:xfrm>
            <a:off x="684213" y="1658938"/>
            <a:ext cx="1585912"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marL="342900" indent="-342900">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eaLnBrk="0" hangingPunct="0">
              <a:lnSpc>
                <a:spcPct val="120000"/>
              </a:lnSpc>
              <a:spcBef>
                <a:spcPct val="20000"/>
              </a:spcBef>
              <a:buSzPct val="100000"/>
            </a:pPr>
            <a:r>
              <a:rPr lang="en-US" altLang="el-GR" sz="2800" b="1">
                <a:latin typeface="Times New Roman" pitchFamily="18" charset="0"/>
                <a:ea typeface="ヒラギノ角ゴ Pro W3"/>
                <a:cs typeface="Times New Roman" pitchFamily="18" charset="0"/>
                <a:sym typeface="Arial" pitchFamily="34" charset="0"/>
              </a:rPr>
              <a:t>Πρι</a:t>
            </a:r>
            <a:r>
              <a:rPr lang="el-GR" altLang="el-GR" sz="2800" b="1">
                <a:latin typeface="Times New Roman" pitchFamily="18" charset="0"/>
                <a:ea typeface="ヒラギノ角ゴ Pro W3"/>
                <a:cs typeface="Times New Roman" pitchFamily="18" charset="0"/>
                <a:sym typeface="Arial" pitchFamily="34" charset="0"/>
              </a:rPr>
              <a:t>ν</a:t>
            </a:r>
            <a:endParaRPr lang="en-US" altLang="el-GR" sz="2800" b="1">
              <a:latin typeface="Times New Roman" pitchFamily="18" charset="0"/>
              <a:ea typeface="ヒラギノ角ゴ Pro W3"/>
              <a:cs typeface="Times New Roman" pitchFamily="18" charset="0"/>
              <a:sym typeface="Arial" pitchFamily="34" charset="0"/>
            </a:endParaRPr>
          </a:p>
        </p:txBody>
      </p:sp>
      <p:sp>
        <p:nvSpPr>
          <p:cNvPr id="161801" name="Rectangle 3"/>
          <p:cNvSpPr txBox="1">
            <a:spLocks noChangeArrowheads="1"/>
          </p:cNvSpPr>
          <p:nvPr/>
        </p:nvSpPr>
        <p:spPr bwMode="auto">
          <a:xfrm>
            <a:off x="2627313" y="1739900"/>
            <a:ext cx="3529012"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0" hangingPunct="0">
              <a:lnSpc>
                <a:spcPts val="3200"/>
              </a:lnSpc>
              <a:spcBef>
                <a:spcPct val="20000"/>
              </a:spcBef>
              <a:buSzPct val="100000"/>
            </a:pPr>
            <a:r>
              <a:rPr lang="en-US" altLang="el-GR" sz="2800" b="1">
                <a:latin typeface="Times New Roman" pitchFamily="18" charset="0"/>
                <a:ea typeface="ヒラギノ角ゴ Pro W3"/>
                <a:cs typeface="Times New Roman" pitchFamily="18" charset="0"/>
                <a:sym typeface="Arial" pitchFamily="34" charset="0"/>
              </a:rPr>
              <a:t>Ημερομηνία Διακοπής</a:t>
            </a:r>
          </a:p>
        </p:txBody>
      </p:sp>
      <p:sp>
        <p:nvSpPr>
          <p:cNvPr id="161802" name="Rectangle 3"/>
          <p:cNvSpPr txBox="1">
            <a:spLocks noChangeArrowheads="1"/>
          </p:cNvSpPr>
          <p:nvPr/>
        </p:nvSpPr>
        <p:spPr bwMode="auto">
          <a:xfrm>
            <a:off x="6804025" y="1636713"/>
            <a:ext cx="1512888"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marL="342900" indent="-342900">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eaLnBrk="0" hangingPunct="0">
              <a:lnSpc>
                <a:spcPct val="120000"/>
              </a:lnSpc>
              <a:spcBef>
                <a:spcPct val="20000"/>
              </a:spcBef>
              <a:buSzPct val="100000"/>
            </a:pPr>
            <a:r>
              <a:rPr lang="en-US" altLang="el-GR" sz="2800" b="1">
                <a:latin typeface="Times New Roman" pitchFamily="18" charset="0"/>
                <a:ea typeface="ヒラギノ角ゴ Pro W3"/>
                <a:cs typeface="Times New Roman" pitchFamily="18" charset="0"/>
                <a:sym typeface="Arial" pitchFamily="34" charset="0"/>
              </a:rPr>
              <a:t>Μετά</a:t>
            </a:r>
          </a:p>
        </p:txBody>
      </p:sp>
    </p:spTree>
    <p:extLst>
      <p:ext uri="{BB962C8B-B14F-4D97-AF65-F5344CB8AC3E}">
        <p14:creationId xmlns:p14="http://schemas.microsoft.com/office/powerpoint/2010/main" val="3736006296"/>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45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341438"/>
            <a:ext cx="8353425"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748547" name="Rectangle 3"/>
          <p:cNvSpPr>
            <a:spLocks noChangeArrowheads="1"/>
          </p:cNvSpPr>
          <p:nvPr/>
        </p:nvSpPr>
        <p:spPr bwMode="auto">
          <a:xfrm>
            <a:off x="323850" y="260350"/>
            <a:ext cx="8569325" cy="771525"/>
          </a:xfrm>
          <a:prstGeom prst="rect">
            <a:avLst/>
          </a:prstGeom>
          <a:noFill/>
          <a:ln>
            <a:noFill/>
          </a:ln>
          <a:extLst/>
        </p:spPr>
        <p:txBody>
          <a:bodyPr lIns="90000" tIns="46800" rIns="90000" bIns="46800">
            <a:spAutoFit/>
          </a:bodyPr>
          <a:lstStyle>
            <a:lvl1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 pos="10858500" algn="l"/>
                <a:tab pos="11582400" algn="l"/>
              </a:tabLst>
              <a:defRPr>
                <a:solidFill>
                  <a:schemeClr val="tx1"/>
                </a:solidFill>
                <a:latin typeface="Arial" pitchFamily="34" charset="0"/>
              </a:defRPr>
            </a:lvl1pPr>
            <a:lvl2pPr marL="742950" indent="-28575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 pos="10858500" algn="l"/>
                <a:tab pos="11582400" algn="l"/>
              </a:tabLst>
              <a:defRPr>
                <a:solidFill>
                  <a:schemeClr val="tx1"/>
                </a:solidFill>
                <a:latin typeface="Arial" pitchFamily="34" charset="0"/>
              </a:defRPr>
            </a:lvl2pPr>
            <a:lvl3pPr marL="11430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 pos="10858500" algn="l"/>
                <a:tab pos="11582400" algn="l"/>
              </a:tabLst>
              <a:defRPr>
                <a:solidFill>
                  <a:schemeClr val="tx1"/>
                </a:solidFill>
                <a:latin typeface="Arial" pitchFamily="34" charset="0"/>
              </a:defRPr>
            </a:lvl3pPr>
            <a:lvl4pPr marL="16002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 pos="10858500" algn="l"/>
                <a:tab pos="11582400" algn="l"/>
              </a:tabLst>
              <a:defRPr>
                <a:solidFill>
                  <a:schemeClr val="tx1"/>
                </a:solidFill>
                <a:latin typeface="Arial" pitchFamily="34" charset="0"/>
              </a:defRPr>
            </a:lvl4pPr>
            <a:lvl5pPr marL="20574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 pos="10858500" algn="l"/>
                <a:tab pos="11582400" algn="l"/>
              </a:tabLst>
              <a:defRPr>
                <a:solidFill>
                  <a:schemeClr val="tx1"/>
                </a:solidFill>
                <a:latin typeface="Arial" pitchFamily="34" charset="0"/>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 pos="10858500" algn="l"/>
                <a:tab pos="11582400" algn="l"/>
              </a:tabLst>
              <a:defRPr>
                <a:solidFill>
                  <a:schemeClr val="tx1"/>
                </a:solidFill>
                <a:latin typeface="Arial" pitchFamily="34" charset="0"/>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 pos="10858500" algn="l"/>
                <a:tab pos="11582400" algn="l"/>
              </a:tabLst>
              <a:defRPr>
                <a:solidFill>
                  <a:schemeClr val="tx1"/>
                </a:solidFill>
                <a:latin typeface="Arial" pitchFamily="34" charset="0"/>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 pos="10858500" algn="l"/>
                <a:tab pos="11582400" algn="l"/>
              </a:tabLst>
              <a:defRPr>
                <a:solidFill>
                  <a:schemeClr val="tx1"/>
                </a:solidFill>
                <a:latin typeface="Arial" pitchFamily="34" charset="0"/>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 pos="10858500" algn="l"/>
                <a:tab pos="11582400" algn="l"/>
              </a:tabLst>
              <a:defRPr>
                <a:solidFill>
                  <a:schemeClr val="tx1"/>
                </a:solidFill>
                <a:latin typeface="Arial" pitchFamily="34" charset="0"/>
              </a:defRPr>
            </a:lvl9pPr>
          </a:lstStyle>
          <a:p>
            <a:pPr algn="ctr" hangingPunct="0">
              <a:lnSpc>
                <a:spcPct val="93000"/>
              </a:lnSpc>
              <a:buSzPct val="100000"/>
            </a:pPr>
            <a:r>
              <a:rPr lang="el-GR" altLang="el-GR" sz="2400" b="1">
                <a:effectLst>
                  <a:outerShdw blurRad="38100" dist="38100" dir="2700000" algn="tl">
                    <a:srgbClr val="C0C0C0"/>
                  </a:outerShdw>
                </a:effectLst>
                <a:latin typeface="Times New Roman" pitchFamily="18" charset="0"/>
                <a:ea typeface="MS PGothic" pitchFamily="34" charset="-128"/>
              </a:rPr>
              <a:t>2008 </a:t>
            </a:r>
            <a:r>
              <a:rPr lang="en-US" altLang="el-GR" sz="2400" b="1">
                <a:effectLst>
                  <a:outerShdw blurRad="38100" dist="38100" dir="2700000" algn="tl">
                    <a:srgbClr val="C0C0C0"/>
                  </a:outerShdw>
                </a:effectLst>
                <a:latin typeface="Times New Roman" pitchFamily="18" charset="0"/>
                <a:ea typeface="MS PGothic" pitchFamily="34" charset="-128"/>
              </a:rPr>
              <a:t>US Department of Health and Human Services Clinical Practice Guidelines for smoking cessation</a:t>
            </a:r>
          </a:p>
        </p:txBody>
      </p:sp>
    </p:spTree>
    <p:extLst>
      <p:ext uri="{BB962C8B-B14F-4D97-AF65-F5344CB8AC3E}">
        <p14:creationId xmlns:p14="http://schemas.microsoft.com/office/powerpoint/2010/main" val="3654285414"/>
      </p:ext>
    </p:extLst>
  </p:cSld>
  <p:clrMapOvr>
    <a:masterClrMapping/>
  </p:clrMapOvr>
  <p:transition>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Rot="1" noChangeArrowheads="1"/>
          </p:cNvSpPr>
          <p:nvPr>
            <p:ph type="title" idx="4294967295"/>
          </p:nvPr>
        </p:nvSpPr>
        <p:spPr/>
        <p:txBody>
          <a:bodyPr anchor="ctr"/>
          <a:lstStyle/>
          <a:p>
            <a:r>
              <a:rPr lang="el-GR" altLang="el-GR" sz="2500" b="1">
                <a:solidFill>
                  <a:schemeClr val="tx1"/>
                </a:solidFill>
                <a:latin typeface="Times New Roman" pitchFamily="18" charset="0"/>
                <a:cs typeface="Times New Roman" pitchFamily="18" charset="0"/>
              </a:rPr>
              <a:t>Ρωτήστε Σχετικά με τη Χρήση Καπνού</a:t>
            </a:r>
            <a:endParaRPr lang="en-US" altLang="el-GR" sz="2500" b="1">
              <a:solidFill>
                <a:schemeClr val="tx1"/>
              </a:solidFill>
              <a:latin typeface="Times New Roman" pitchFamily="18" charset="0"/>
              <a:cs typeface="Times New Roman" pitchFamily="18" charset="0"/>
            </a:endParaRPr>
          </a:p>
        </p:txBody>
      </p:sp>
      <p:sp>
        <p:nvSpPr>
          <p:cNvPr id="149507" name="Rectangle 3"/>
          <p:cNvSpPr>
            <a:spLocks noGrp="1" noRot="1" noChangeArrowheads="1"/>
          </p:cNvSpPr>
          <p:nvPr>
            <p:ph type="body" idx="4294967295"/>
          </p:nvPr>
        </p:nvSpPr>
        <p:spPr>
          <a:xfrm>
            <a:off x="520700" y="1638300"/>
            <a:ext cx="8478838" cy="4735513"/>
          </a:xfrm>
        </p:spPr>
        <p:txBody>
          <a:bodyPr/>
          <a:lstStyle/>
          <a:p>
            <a:pPr>
              <a:lnSpc>
                <a:spcPct val="120000"/>
              </a:lnSpc>
            </a:pPr>
            <a:r>
              <a:rPr lang="el-GR" altLang="el-GR" sz="1900" b="1">
                <a:latin typeface="Times New Roman" pitchFamily="18" charset="0"/>
                <a:cs typeface="Times New Roman" pitchFamily="18" charset="0"/>
              </a:rPr>
              <a:t>Αναγνωρίστε και τεκμηριώστε την κατάσταση ως προς τη χρήση καπνού για κάθε ασθενή σε κάθε επίσκεψη</a:t>
            </a:r>
            <a:endParaRPr lang="en-US" altLang="el-GR" sz="1900" b="1">
              <a:latin typeface="Times New Roman" pitchFamily="18" charset="0"/>
              <a:cs typeface="Times New Roman" pitchFamily="18" charset="0"/>
            </a:endParaRPr>
          </a:p>
          <a:p>
            <a:pPr>
              <a:lnSpc>
                <a:spcPct val="120000"/>
              </a:lnSpc>
            </a:pPr>
            <a:r>
              <a:rPr lang="el-GR" altLang="el-GR" sz="1900" b="1">
                <a:latin typeface="Times New Roman" pitchFamily="18" charset="0"/>
                <a:cs typeface="Times New Roman" pitchFamily="18" charset="0"/>
              </a:rPr>
              <a:t>Εφαρμόστε ένα κοινό για όλο το ιατρείο σας σύστημα, το οποίο θα διασφαλίζει τη διερεύνηση και την τεκμηρίωση της κατάστασης ως προς τη χρήση καπνού</a:t>
            </a:r>
            <a:endParaRPr lang="en-US" altLang="el-GR" sz="1900" b="1">
              <a:latin typeface="Times New Roman" pitchFamily="18" charset="0"/>
              <a:cs typeface="Times New Roman" pitchFamily="18" charset="0"/>
            </a:endParaRPr>
          </a:p>
          <a:p>
            <a:pPr lvl="1">
              <a:lnSpc>
                <a:spcPct val="120000"/>
              </a:lnSpc>
            </a:pPr>
            <a:r>
              <a:rPr lang="el-GR" altLang="el-GR" sz="2000" b="1">
                <a:latin typeface="Times New Roman" pitchFamily="18" charset="0"/>
                <a:cs typeface="Times New Roman" pitchFamily="18" charset="0"/>
              </a:rPr>
              <a:t>Διευρύνετε την τεκμηρίωση των ζωτικών σημείων, ώστε να συμπεριληφθεί η χρήση καπνού</a:t>
            </a:r>
            <a:endParaRPr lang="en-US" altLang="el-GR" sz="2000" b="1">
              <a:latin typeface="Times New Roman" pitchFamily="18" charset="0"/>
              <a:cs typeface="Times New Roman" pitchFamily="18" charset="0"/>
            </a:endParaRPr>
          </a:p>
          <a:p>
            <a:pPr lvl="1">
              <a:lnSpc>
                <a:spcPct val="120000"/>
              </a:lnSpc>
            </a:pPr>
            <a:r>
              <a:rPr lang="el-GR" altLang="el-GR" sz="2000" b="1">
                <a:latin typeface="Times New Roman" pitchFamily="18" charset="0"/>
                <a:cs typeface="Times New Roman" pitchFamily="18" charset="0"/>
              </a:rPr>
              <a:t>Αυτοκόλλητα για τη χρήση καπνού σε διαγράμματα</a:t>
            </a:r>
            <a:endParaRPr lang="en-US" altLang="el-GR" sz="2000" b="1">
              <a:latin typeface="Times New Roman" pitchFamily="18" charset="0"/>
              <a:cs typeface="Times New Roman" pitchFamily="18" charset="0"/>
            </a:endParaRPr>
          </a:p>
          <a:p>
            <a:pPr lvl="1">
              <a:lnSpc>
                <a:spcPct val="120000"/>
              </a:lnSpc>
            </a:pPr>
            <a:r>
              <a:rPr lang="el-GR" altLang="el-GR" sz="2000" b="1">
                <a:latin typeface="Times New Roman" pitchFamily="18" charset="0"/>
                <a:cs typeface="Times New Roman" pitchFamily="18" charset="0"/>
              </a:rPr>
              <a:t>Συστήματα υπενθύμισης ηλεκτρονικού υπολογιστή για τα ηλεκτρονικά ιατρικά αρχεία</a:t>
            </a:r>
            <a:endParaRPr lang="en-US" altLang="el-GR" sz="2000" b="1">
              <a:latin typeface="Times New Roman" pitchFamily="18" charset="0"/>
              <a:cs typeface="Times New Roman" pitchFamily="18" charset="0"/>
            </a:endParaRPr>
          </a:p>
        </p:txBody>
      </p:sp>
      <p:sp>
        <p:nvSpPr>
          <p:cNvPr id="149508" name="Text Box 4"/>
          <p:cNvSpPr txBox="1">
            <a:spLocks noChangeArrowheads="1"/>
          </p:cNvSpPr>
          <p:nvPr/>
        </p:nvSpPr>
        <p:spPr bwMode="auto">
          <a:xfrm>
            <a:off x="890588" y="6556375"/>
            <a:ext cx="825658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50000"/>
              </a:spcBef>
            </a:pPr>
            <a:r>
              <a:rPr lang="en-US" altLang="el-GR" sz="1200">
                <a:solidFill>
                  <a:schemeClr val="tx2"/>
                </a:solidFill>
                <a:ea typeface="MS PGothic" pitchFamily="34" charset="-128"/>
              </a:rPr>
              <a:t>Fiore MC, et al. US Department of Health and Human Services. Public Health Service. June 2000.</a:t>
            </a:r>
          </a:p>
        </p:txBody>
      </p:sp>
    </p:spTree>
    <p:extLst>
      <p:ext uri="{BB962C8B-B14F-4D97-AF65-F5344CB8AC3E}">
        <p14:creationId xmlns:p14="http://schemas.microsoft.com/office/powerpoint/2010/main" val="1726658700"/>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rrowheads="1"/>
          </p:cNvSpPr>
          <p:nvPr>
            <p:ph type="title" idx="4294967295"/>
          </p:nvPr>
        </p:nvSpPr>
        <p:spPr>
          <a:xfrm>
            <a:off x="574675" y="304800"/>
            <a:ext cx="8001000" cy="822325"/>
          </a:xfrm>
        </p:spPr>
        <p:txBody>
          <a:bodyPr anchor="ctr"/>
          <a:lstStyle/>
          <a:p>
            <a:r>
              <a:rPr lang="en-US" altLang="el-GR" sz="2500" b="1">
                <a:solidFill>
                  <a:srgbClr val="FFFF00"/>
                </a:solidFill>
                <a:latin typeface="Times New Roman" pitchFamily="18" charset="0"/>
              </a:rPr>
              <a:t> </a:t>
            </a:r>
            <a:r>
              <a:rPr lang="el-GR" altLang="el-GR" sz="2500" b="1">
                <a:solidFill>
                  <a:schemeClr val="tx1"/>
                </a:solidFill>
                <a:latin typeface="Times New Roman" pitchFamily="18" charset="0"/>
              </a:rPr>
              <a:t>Συμβουλές για τη Διακοπή</a:t>
            </a:r>
            <a:r>
              <a:rPr lang="en-US" altLang="el-GR" sz="2500" b="1">
                <a:solidFill>
                  <a:schemeClr val="tx1"/>
                </a:solidFill>
                <a:latin typeface="Times New Roman" pitchFamily="18" charset="0"/>
              </a:rPr>
              <a:t> </a:t>
            </a:r>
            <a:r>
              <a:rPr lang="el-GR" altLang="el-GR" sz="2500" b="1">
                <a:solidFill>
                  <a:schemeClr val="tx1"/>
                </a:solidFill>
                <a:latin typeface="Times New Roman" pitchFamily="18" charset="0"/>
              </a:rPr>
              <a:t>του Καπνίσματος</a:t>
            </a:r>
            <a:endParaRPr lang="en-US" altLang="el-GR" sz="2500" b="1">
              <a:solidFill>
                <a:schemeClr val="tx1"/>
              </a:solidFill>
              <a:latin typeface="Times New Roman" pitchFamily="18" charset="0"/>
            </a:endParaRPr>
          </a:p>
        </p:txBody>
      </p:sp>
      <p:sp>
        <p:nvSpPr>
          <p:cNvPr id="151555" name="Rectangle 3"/>
          <p:cNvSpPr>
            <a:spLocks noGrp="1" noRot="1" noChangeArrowheads="1"/>
          </p:cNvSpPr>
          <p:nvPr>
            <p:ph type="body" idx="4294967295"/>
          </p:nvPr>
        </p:nvSpPr>
        <p:spPr>
          <a:xfrm>
            <a:off x="301625" y="1125538"/>
            <a:ext cx="8540750" cy="4824412"/>
          </a:xfrm>
        </p:spPr>
        <p:txBody>
          <a:bodyPr/>
          <a:lstStyle/>
          <a:p>
            <a:pPr lvl="1">
              <a:lnSpc>
                <a:spcPct val="120000"/>
              </a:lnSpc>
            </a:pPr>
            <a:r>
              <a:rPr lang="el-GR" altLang="el-GR" sz="2000" b="1">
                <a:latin typeface="Times New Roman" pitchFamily="18" charset="0"/>
              </a:rPr>
              <a:t>ΣΑΦΗΣ</a:t>
            </a:r>
            <a:endParaRPr lang="en-US" altLang="el-GR" sz="2000" b="1">
              <a:latin typeface="Times New Roman" pitchFamily="18" charset="0"/>
            </a:endParaRPr>
          </a:p>
          <a:p>
            <a:pPr lvl="2">
              <a:lnSpc>
                <a:spcPct val="120000"/>
              </a:lnSpc>
              <a:buFont typeface="Wingdings" pitchFamily="2" charset="2"/>
              <a:buNone/>
            </a:pPr>
            <a:r>
              <a:rPr lang="en-US" altLang="el-GR" sz="2100" b="1">
                <a:latin typeface="Times New Roman" pitchFamily="18" charset="0"/>
              </a:rPr>
              <a:t>“</a:t>
            </a:r>
            <a:r>
              <a:rPr lang="el-GR" altLang="el-GR" sz="2100" b="1">
                <a:latin typeface="Times New Roman" pitchFamily="18" charset="0"/>
              </a:rPr>
              <a:t>Πιστεύω ότι είναι σημαντικό για σένα να σταματήσεις τώρα το κάπνισμα, και εγώ μπορώ να σε βοηθήσω</a:t>
            </a:r>
            <a:r>
              <a:rPr lang="en-US" altLang="el-GR" sz="2100" b="1">
                <a:latin typeface="Times New Roman" pitchFamily="18" charset="0"/>
              </a:rPr>
              <a:t>.”</a:t>
            </a:r>
          </a:p>
          <a:p>
            <a:pPr lvl="1">
              <a:lnSpc>
                <a:spcPct val="120000"/>
              </a:lnSpc>
            </a:pPr>
            <a:r>
              <a:rPr lang="el-GR" altLang="el-GR" sz="2000" b="1">
                <a:latin typeface="Times New Roman" pitchFamily="18" charset="0"/>
              </a:rPr>
              <a:t>ΚΑΤΗΓΟΡΗΜΑΤΙΚΟΣ</a:t>
            </a:r>
            <a:endParaRPr lang="en-US" altLang="el-GR" sz="2000" b="1">
              <a:latin typeface="Times New Roman" pitchFamily="18" charset="0"/>
            </a:endParaRPr>
          </a:p>
          <a:p>
            <a:pPr lvl="2">
              <a:lnSpc>
                <a:spcPct val="120000"/>
              </a:lnSpc>
              <a:buFont typeface="Wingdings" pitchFamily="2" charset="2"/>
              <a:buNone/>
            </a:pPr>
            <a:r>
              <a:rPr lang="en-US" altLang="el-GR" sz="2100" b="1">
                <a:latin typeface="Times New Roman" pitchFamily="18" charset="0"/>
              </a:rPr>
              <a:t>“</a:t>
            </a:r>
            <a:r>
              <a:rPr lang="el-GR" altLang="el-GR" sz="2100" b="1">
                <a:latin typeface="Times New Roman" pitchFamily="18" charset="0"/>
              </a:rPr>
              <a:t>Ως γιατρός σου, πρέπει να σου πω ότι το να κόψεις το κάπνισμα είναι πολύ σημαντικό για την προστασία της υγείας σου, τώρα και στο μέλλον</a:t>
            </a:r>
            <a:r>
              <a:rPr lang="en-US" altLang="el-GR" sz="2100" b="1">
                <a:latin typeface="Times New Roman" pitchFamily="18" charset="0"/>
              </a:rPr>
              <a:t>.”</a:t>
            </a:r>
          </a:p>
          <a:p>
            <a:pPr lvl="1">
              <a:lnSpc>
                <a:spcPct val="120000"/>
              </a:lnSpc>
            </a:pPr>
            <a:r>
              <a:rPr lang="el-GR" altLang="el-GR" sz="2000" b="1">
                <a:latin typeface="Times New Roman" pitchFamily="18" charset="0"/>
              </a:rPr>
              <a:t>ΠΡΟΣΩΠΟΠΟΙΗΜΕΝΟΣ</a:t>
            </a:r>
            <a:endParaRPr lang="en-US" altLang="el-GR" sz="2000" b="1">
              <a:latin typeface="Times New Roman" pitchFamily="18" charset="0"/>
            </a:endParaRPr>
          </a:p>
          <a:p>
            <a:pPr lvl="2">
              <a:lnSpc>
                <a:spcPct val="120000"/>
              </a:lnSpc>
              <a:buFont typeface="Wingdings" pitchFamily="2" charset="2"/>
              <a:buNone/>
            </a:pPr>
            <a:r>
              <a:rPr lang="el-GR" altLang="el-GR" sz="2100" b="1">
                <a:latin typeface="Times New Roman" pitchFamily="18" charset="0"/>
              </a:rPr>
              <a:t>Συνδέστε τη χρήση καπνού με την υγεία/ασθένεια (λόγος επίσκεψης στο ιατρείο), τα κοινωνικά/οικονομικά κόστη, το επίπεδο επιθυμίας, και τον αντίκτυπο στους άλλους (παιδιά)</a:t>
            </a:r>
            <a:endParaRPr lang="en-US" altLang="el-GR" sz="2100" b="1">
              <a:latin typeface="Times New Roman" pitchFamily="18" charset="0"/>
            </a:endParaRPr>
          </a:p>
        </p:txBody>
      </p:sp>
      <p:sp>
        <p:nvSpPr>
          <p:cNvPr id="151556" name="Text Box 4"/>
          <p:cNvSpPr txBox="1">
            <a:spLocks noChangeArrowheads="1"/>
          </p:cNvSpPr>
          <p:nvPr/>
        </p:nvSpPr>
        <p:spPr bwMode="auto">
          <a:xfrm>
            <a:off x="847725" y="6545263"/>
            <a:ext cx="8256588"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50000"/>
              </a:spcBef>
            </a:pPr>
            <a:r>
              <a:rPr lang="en-US" altLang="el-GR" sz="1200">
                <a:solidFill>
                  <a:schemeClr val="tx2"/>
                </a:solidFill>
                <a:ea typeface="MS PGothic" pitchFamily="34" charset="-128"/>
              </a:rPr>
              <a:t> 1. Fiore MC, et al. US Department of Health and Human Services. Public Health Service. June 2000.</a:t>
            </a:r>
          </a:p>
        </p:txBody>
      </p:sp>
    </p:spTree>
    <p:extLst>
      <p:ext uri="{BB962C8B-B14F-4D97-AF65-F5344CB8AC3E}">
        <p14:creationId xmlns:p14="http://schemas.microsoft.com/office/powerpoint/2010/main" val="98879694"/>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ext Box 2"/>
          <p:cNvSpPr txBox="1">
            <a:spLocks noChangeArrowheads="1"/>
          </p:cNvSpPr>
          <p:nvPr/>
        </p:nvSpPr>
        <p:spPr bwMode="auto">
          <a:xfrm>
            <a:off x="0" y="6492875"/>
            <a:ext cx="90678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l-GR" sz="900">
                <a:latin typeface="Arial" pitchFamily="34" charset="0"/>
              </a:rPr>
              <a:t>† In patients who are </a:t>
            </a:r>
            <a:r>
              <a:rPr lang="en-US" altLang="el-GR" sz="900" i="1">
                <a:latin typeface="Arial" pitchFamily="34" charset="0"/>
              </a:rPr>
              <a:t>Helicobacter pylori</a:t>
            </a:r>
            <a:r>
              <a:rPr lang="en-US" altLang="el-GR" sz="900">
                <a:latin typeface="Arial" pitchFamily="34" charset="0"/>
              </a:rPr>
              <a:t> positive.  COPD = chronic obstructive pulmonary disease; SIDS = sudden infant death syndrome.</a:t>
            </a:r>
            <a:br>
              <a:rPr lang="en-US" altLang="el-GR" sz="900">
                <a:latin typeface="Arial" pitchFamily="34" charset="0"/>
              </a:rPr>
            </a:br>
            <a:r>
              <a:rPr lang="en-US" altLang="el-GR" sz="900">
                <a:latin typeface="Arial" pitchFamily="34" charset="0"/>
              </a:rPr>
              <a:t>1. Surgeon General’s Report. 2004. 2. Roman GC. </a:t>
            </a:r>
            <a:r>
              <a:rPr lang="en-US" altLang="el-GR" sz="900" i="1">
                <a:latin typeface="Arial" pitchFamily="34" charset="0"/>
              </a:rPr>
              <a:t>Cerebrovasc Dis. </a:t>
            </a:r>
            <a:r>
              <a:rPr lang="en-US" altLang="el-GR" sz="900">
                <a:latin typeface="Arial" pitchFamily="34" charset="0"/>
              </a:rPr>
              <a:t>2005;20(Suppl 2):91-100. 3. Willigendael EM et al. </a:t>
            </a:r>
            <a:r>
              <a:rPr lang="en-US" altLang="el-GR" sz="900" i="1">
                <a:latin typeface="Arial" pitchFamily="34" charset="0"/>
              </a:rPr>
              <a:t>J Vasc Surg. </a:t>
            </a:r>
            <a:r>
              <a:rPr lang="en-US" altLang="el-GR" sz="900">
                <a:latin typeface="Arial" pitchFamily="34" charset="0"/>
              </a:rPr>
              <a:t>2004;40:1158-1165.</a:t>
            </a:r>
          </a:p>
        </p:txBody>
      </p:sp>
      <p:grpSp>
        <p:nvGrpSpPr>
          <p:cNvPr id="134147" name="Group 3"/>
          <p:cNvGrpSpPr>
            <a:grpSpLocks/>
          </p:cNvGrpSpPr>
          <p:nvPr/>
        </p:nvGrpSpPr>
        <p:grpSpPr bwMode="auto">
          <a:xfrm>
            <a:off x="342900" y="1600200"/>
            <a:ext cx="8458200" cy="4503738"/>
            <a:chOff x="144" y="736"/>
            <a:chExt cx="5328" cy="2837"/>
          </a:xfrm>
        </p:grpSpPr>
        <p:sp>
          <p:nvSpPr>
            <p:cNvPr id="134148" name="Text Box 4"/>
            <p:cNvSpPr txBox="1">
              <a:spLocks noChangeArrowheads="1"/>
            </p:cNvSpPr>
            <p:nvPr/>
          </p:nvSpPr>
          <p:spPr bwMode="auto">
            <a:xfrm>
              <a:off x="144" y="1220"/>
              <a:ext cx="1536" cy="1577"/>
            </a:xfrm>
            <a:prstGeom prst="rect">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l-GR" b="1" dirty="0">
                  <a:solidFill>
                    <a:srgbClr val="FF0000"/>
                  </a:solidFill>
                  <a:latin typeface="Arial" pitchFamily="34" charset="0"/>
                </a:rPr>
                <a:t>Cancer</a:t>
              </a:r>
            </a:p>
            <a:p>
              <a:r>
                <a:rPr lang="en-US" altLang="el-GR" sz="1400" dirty="0">
                  <a:solidFill>
                    <a:schemeClr val="bg1"/>
                  </a:solidFill>
                  <a:latin typeface="Arial" pitchFamily="34" charset="0"/>
                </a:rPr>
                <a:t>Lung</a:t>
              </a:r>
            </a:p>
            <a:p>
              <a:r>
                <a:rPr lang="en-US" altLang="el-GR" sz="1400" dirty="0">
                  <a:solidFill>
                    <a:schemeClr val="bg1"/>
                  </a:solidFill>
                  <a:latin typeface="Arial" pitchFamily="34" charset="0"/>
                </a:rPr>
                <a:t>Oral cavity/pharynx</a:t>
              </a:r>
            </a:p>
            <a:p>
              <a:r>
                <a:rPr lang="en-US" altLang="el-GR" sz="1400" dirty="0">
                  <a:solidFill>
                    <a:schemeClr val="bg1"/>
                  </a:solidFill>
                  <a:latin typeface="Arial" pitchFamily="34" charset="0"/>
                </a:rPr>
                <a:t>Laryngeal</a:t>
              </a:r>
            </a:p>
            <a:p>
              <a:r>
                <a:rPr lang="en-US" altLang="el-GR" sz="1400" dirty="0">
                  <a:solidFill>
                    <a:schemeClr val="bg1"/>
                  </a:solidFill>
                  <a:latin typeface="Arial" pitchFamily="34" charset="0"/>
                </a:rPr>
                <a:t>Esophageal</a:t>
              </a:r>
            </a:p>
            <a:p>
              <a:r>
                <a:rPr lang="en-US" altLang="el-GR" sz="1400" dirty="0">
                  <a:solidFill>
                    <a:schemeClr val="bg1"/>
                  </a:solidFill>
                  <a:latin typeface="Arial" pitchFamily="34" charset="0"/>
                </a:rPr>
                <a:t>Stomach</a:t>
              </a:r>
            </a:p>
            <a:p>
              <a:r>
                <a:rPr lang="en-US" altLang="el-GR" sz="1400" dirty="0">
                  <a:solidFill>
                    <a:schemeClr val="bg1"/>
                  </a:solidFill>
                  <a:latin typeface="Arial" pitchFamily="34" charset="0"/>
                </a:rPr>
                <a:t>Pancreatic</a:t>
              </a:r>
            </a:p>
            <a:p>
              <a:r>
                <a:rPr lang="en-US" altLang="el-GR" sz="1400" dirty="0">
                  <a:solidFill>
                    <a:schemeClr val="bg1"/>
                  </a:solidFill>
                  <a:latin typeface="Arial" pitchFamily="34" charset="0"/>
                </a:rPr>
                <a:t>Kidney</a:t>
              </a:r>
            </a:p>
            <a:p>
              <a:r>
                <a:rPr lang="en-US" altLang="el-GR" sz="1400" dirty="0">
                  <a:solidFill>
                    <a:schemeClr val="bg1"/>
                  </a:solidFill>
                  <a:latin typeface="Arial" pitchFamily="34" charset="0"/>
                </a:rPr>
                <a:t>Bladder</a:t>
              </a:r>
            </a:p>
            <a:p>
              <a:r>
                <a:rPr lang="en-US" altLang="el-GR" sz="1400" dirty="0">
                  <a:solidFill>
                    <a:schemeClr val="bg1"/>
                  </a:solidFill>
                  <a:latin typeface="Arial" pitchFamily="34" charset="0"/>
                </a:rPr>
                <a:t>Cervical</a:t>
              </a:r>
            </a:p>
            <a:p>
              <a:r>
                <a:rPr lang="en-US" altLang="el-GR" sz="1400" dirty="0">
                  <a:solidFill>
                    <a:schemeClr val="bg1"/>
                  </a:solidFill>
                  <a:latin typeface="Arial" pitchFamily="34" charset="0"/>
                </a:rPr>
                <a:t>Leukemia</a:t>
              </a:r>
            </a:p>
          </p:txBody>
        </p:sp>
        <p:sp>
          <p:nvSpPr>
            <p:cNvPr id="134149" name="Text Box 5"/>
            <p:cNvSpPr txBox="1">
              <a:spLocks noChangeArrowheads="1"/>
            </p:cNvSpPr>
            <p:nvPr/>
          </p:nvSpPr>
          <p:spPr bwMode="auto">
            <a:xfrm>
              <a:off x="1872" y="736"/>
              <a:ext cx="1872" cy="773"/>
            </a:xfrm>
            <a:prstGeom prst="rect">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l-GR" b="1" dirty="0">
                  <a:solidFill>
                    <a:srgbClr val="FF0000"/>
                  </a:solidFill>
                  <a:latin typeface="Arial" pitchFamily="34" charset="0"/>
                </a:rPr>
                <a:t>Cardiovascular</a:t>
              </a:r>
            </a:p>
            <a:p>
              <a:r>
                <a:rPr lang="en-US" altLang="el-GR" sz="1400" dirty="0">
                  <a:solidFill>
                    <a:schemeClr val="bg1"/>
                  </a:solidFill>
                  <a:latin typeface="Arial" pitchFamily="34" charset="0"/>
                </a:rPr>
                <a:t>Ischemic heart </a:t>
              </a:r>
              <a:r>
                <a:rPr lang="en-US" altLang="el-GR" sz="1200" dirty="0">
                  <a:solidFill>
                    <a:schemeClr val="bg1"/>
                  </a:solidFill>
                  <a:latin typeface="Arial" pitchFamily="34" charset="0"/>
                </a:rPr>
                <a:t>disease </a:t>
              </a:r>
              <a:endParaRPr lang="el-GR" altLang="el-GR" sz="1200" b="1" dirty="0">
                <a:solidFill>
                  <a:schemeClr val="bg1"/>
                </a:solidFill>
                <a:latin typeface="Times New Roman" pitchFamily="18" charset="0"/>
              </a:endParaRPr>
            </a:p>
            <a:p>
              <a:r>
                <a:rPr lang="en-US" altLang="el-GR" sz="1400" dirty="0">
                  <a:solidFill>
                    <a:schemeClr val="bg1"/>
                  </a:solidFill>
                  <a:latin typeface="Arial" pitchFamily="34" charset="0"/>
                </a:rPr>
                <a:t>Stroke – Vascular dementia</a:t>
              </a:r>
              <a:r>
                <a:rPr lang="en-US" altLang="el-GR" sz="1400" baseline="30000" dirty="0">
                  <a:solidFill>
                    <a:schemeClr val="bg1"/>
                  </a:solidFill>
                  <a:latin typeface="Arial" pitchFamily="34" charset="0"/>
                </a:rPr>
                <a:t>2</a:t>
              </a:r>
              <a:r>
                <a:rPr lang="en-US" altLang="el-GR" sz="1400" dirty="0">
                  <a:solidFill>
                    <a:schemeClr val="bg1"/>
                  </a:solidFill>
                  <a:latin typeface="Arial" pitchFamily="34" charset="0"/>
                </a:rPr>
                <a:t> </a:t>
              </a:r>
            </a:p>
            <a:p>
              <a:r>
                <a:rPr lang="en-US" altLang="el-GR" sz="1400" dirty="0">
                  <a:solidFill>
                    <a:schemeClr val="bg1"/>
                  </a:solidFill>
                  <a:latin typeface="Arial" pitchFamily="34" charset="0"/>
                </a:rPr>
                <a:t>Peripheral vascular disease</a:t>
              </a:r>
              <a:r>
                <a:rPr lang="en-US" altLang="el-GR" sz="1400" baseline="30000" dirty="0">
                  <a:solidFill>
                    <a:schemeClr val="bg1"/>
                  </a:solidFill>
                  <a:latin typeface="Arial" pitchFamily="34" charset="0"/>
                </a:rPr>
                <a:t>3</a:t>
              </a:r>
            </a:p>
            <a:p>
              <a:r>
                <a:rPr lang="en-US" altLang="el-GR" sz="1400" dirty="0">
                  <a:solidFill>
                    <a:schemeClr val="bg1"/>
                  </a:solidFill>
                  <a:latin typeface="Arial" pitchFamily="34" charset="0"/>
                </a:rPr>
                <a:t>Abdominal aortic aneurysm</a:t>
              </a:r>
            </a:p>
          </p:txBody>
        </p:sp>
        <p:sp>
          <p:nvSpPr>
            <p:cNvPr id="134150" name="Text Box 6"/>
            <p:cNvSpPr txBox="1">
              <a:spLocks noChangeArrowheads="1"/>
            </p:cNvSpPr>
            <p:nvPr/>
          </p:nvSpPr>
          <p:spPr bwMode="auto">
            <a:xfrm>
              <a:off x="3929" y="1096"/>
              <a:ext cx="1543" cy="639"/>
            </a:xfrm>
            <a:prstGeom prst="rect">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l-GR" b="1" dirty="0">
                  <a:solidFill>
                    <a:srgbClr val="FF0000"/>
                  </a:solidFill>
                  <a:latin typeface="Arial" pitchFamily="34" charset="0"/>
                </a:rPr>
                <a:t>Respiratory</a:t>
              </a:r>
            </a:p>
            <a:p>
              <a:r>
                <a:rPr lang="en-US" altLang="el-GR" sz="1400" dirty="0">
                  <a:solidFill>
                    <a:schemeClr val="bg1"/>
                  </a:solidFill>
                  <a:latin typeface="Arial" pitchFamily="34" charset="0"/>
                </a:rPr>
                <a:t>COPD</a:t>
              </a:r>
              <a:endParaRPr lang="en-US" altLang="el-GR" sz="1200" dirty="0">
                <a:solidFill>
                  <a:schemeClr val="bg1"/>
                </a:solidFill>
                <a:latin typeface="Arial" pitchFamily="34" charset="0"/>
              </a:endParaRPr>
            </a:p>
            <a:p>
              <a:r>
                <a:rPr lang="en-US" altLang="el-GR" sz="1400" dirty="0">
                  <a:solidFill>
                    <a:schemeClr val="bg1"/>
                  </a:solidFill>
                  <a:latin typeface="Arial" pitchFamily="34" charset="0"/>
                </a:rPr>
                <a:t>Pneumonia</a:t>
              </a:r>
            </a:p>
            <a:p>
              <a:r>
                <a:rPr lang="en-US" altLang="el-GR" sz="1400" dirty="0">
                  <a:solidFill>
                    <a:schemeClr val="bg1"/>
                  </a:solidFill>
                  <a:latin typeface="Arial" pitchFamily="34" charset="0"/>
                </a:rPr>
                <a:t>Poor asthma control</a:t>
              </a:r>
            </a:p>
          </p:txBody>
        </p:sp>
        <p:sp>
          <p:nvSpPr>
            <p:cNvPr id="134151" name="Text Box 7"/>
            <p:cNvSpPr txBox="1">
              <a:spLocks noChangeArrowheads="1"/>
            </p:cNvSpPr>
            <p:nvPr/>
          </p:nvSpPr>
          <p:spPr bwMode="auto">
            <a:xfrm>
              <a:off x="3929" y="2312"/>
              <a:ext cx="1364" cy="773"/>
            </a:xfrm>
            <a:prstGeom prst="rect">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l-GR" b="1" dirty="0">
                  <a:solidFill>
                    <a:srgbClr val="FF0000"/>
                  </a:solidFill>
                  <a:latin typeface="Arial" pitchFamily="34" charset="0"/>
                </a:rPr>
                <a:t>Reproductive</a:t>
              </a:r>
            </a:p>
            <a:p>
              <a:r>
                <a:rPr lang="en-US" altLang="el-GR" sz="1400" dirty="0">
                  <a:solidFill>
                    <a:schemeClr val="bg1"/>
                  </a:solidFill>
                  <a:latin typeface="Arial" pitchFamily="34" charset="0"/>
                </a:rPr>
                <a:t>Low birthweight</a:t>
              </a:r>
            </a:p>
            <a:p>
              <a:r>
                <a:rPr lang="en-US" altLang="el-GR" sz="1400" dirty="0">
                  <a:solidFill>
                    <a:schemeClr val="bg1"/>
                  </a:solidFill>
                  <a:latin typeface="Arial" pitchFamily="34" charset="0"/>
                </a:rPr>
                <a:t>Pregnancy complications</a:t>
              </a:r>
            </a:p>
            <a:p>
              <a:r>
                <a:rPr lang="en-US" altLang="el-GR" sz="1400" dirty="0">
                  <a:solidFill>
                    <a:schemeClr val="bg1"/>
                  </a:solidFill>
                  <a:latin typeface="Arial" pitchFamily="34" charset="0"/>
                </a:rPr>
                <a:t>Reduced fertility</a:t>
              </a:r>
            </a:p>
            <a:p>
              <a:r>
                <a:rPr lang="en-US" altLang="el-GR" sz="1400" dirty="0">
                  <a:solidFill>
                    <a:schemeClr val="bg1"/>
                  </a:solidFill>
                  <a:latin typeface="Arial" pitchFamily="34" charset="0"/>
                </a:rPr>
                <a:t>SIDS</a:t>
              </a:r>
            </a:p>
          </p:txBody>
        </p:sp>
        <p:sp>
          <p:nvSpPr>
            <p:cNvPr id="134152" name="Text Box 8"/>
            <p:cNvSpPr txBox="1">
              <a:spLocks noChangeArrowheads="1"/>
            </p:cNvSpPr>
            <p:nvPr/>
          </p:nvSpPr>
          <p:spPr bwMode="auto">
            <a:xfrm>
              <a:off x="1932" y="2532"/>
              <a:ext cx="1494" cy="1041"/>
            </a:xfrm>
            <a:prstGeom prst="rect">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l-GR" b="1" dirty="0">
                  <a:solidFill>
                    <a:srgbClr val="FF0000"/>
                  </a:solidFill>
                  <a:latin typeface="Arial" pitchFamily="34" charset="0"/>
                </a:rPr>
                <a:t>Other</a:t>
              </a:r>
            </a:p>
            <a:p>
              <a:r>
                <a:rPr lang="en-US" altLang="el-GR" sz="1400" dirty="0">
                  <a:solidFill>
                    <a:schemeClr val="bg1"/>
                  </a:solidFill>
                  <a:latin typeface="Arial" pitchFamily="34" charset="0"/>
                </a:rPr>
                <a:t>Adverse surgical outcomes/</a:t>
              </a:r>
              <a:br>
                <a:rPr lang="en-US" altLang="el-GR" sz="1400" dirty="0">
                  <a:solidFill>
                    <a:schemeClr val="bg1"/>
                  </a:solidFill>
                  <a:latin typeface="Arial" pitchFamily="34" charset="0"/>
                </a:rPr>
              </a:br>
              <a:r>
                <a:rPr lang="en-US" altLang="el-GR" sz="1400" dirty="0">
                  <a:solidFill>
                    <a:schemeClr val="bg1"/>
                  </a:solidFill>
                  <a:latin typeface="Arial" pitchFamily="34" charset="0"/>
                </a:rPr>
                <a:t>   wound healing</a:t>
              </a:r>
            </a:p>
            <a:p>
              <a:r>
                <a:rPr lang="en-US" altLang="el-GR" sz="1400" dirty="0">
                  <a:solidFill>
                    <a:schemeClr val="bg1"/>
                  </a:solidFill>
                  <a:latin typeface="Arial" pitchFamily="34" charset="0"/>
                </a:rPr>
                <a:t>Hip fractures</a:t>
              </a:r>
            </a:p>
            <a:p>
              <a:r>
                <a:rPr lang="en-US" altLang="el-GR" sz="1400" dirty="0">
                  <a:solidFill>
                    <a:schemeClr val="bg1"/>
                  </a:solidFill>
                  <a:latin typeface="Arial" pitchFamily="34" charset="0"/>
                </a:rPr>
                <a:t>Low bone density</a:t>
              </a:r>
            </a:p>
            <a:p>
              <a:r>
                <a:rPr lang="en-US" altLang="el-GR" sz="1400" dirty="0">
                  <a:solidFill>
                    <a:schemeClr val="bg1"/>
                  </a:solidFill>
                  <a:latin typeface="Arial" pitchFamily="34" charset="0"/>
                </a:rPr>
                <a:t>Cataract</a:t>
              </a:r>
            </a:p>
            <a:p>
              <a:r>
                <a:rPr lang="en-US" altLang="el-GR" sz="1400" dirty="0">
                  <a:solidFill>
                    <a:schemeClr val="bg1"/>
                  </a:solidFill>
                  <a:latin typeface="Arial" pitchFamily="34" charset="0"/>
                </a:rPr>
                <a:t>Peptic ulcer disease</a:t>
              </a:r>
              <a:r>
                <a:rPr lang="en-US" altLang="el-GR" sz="1400" baseline="30000" dirty="0">
                  <a:solidFill>
                    <a:schemeClr val="bg1"/>
                  </a:solidFill>
                  <a:latin typeface="Arial" pitchFamily="34" charset="0"/>
                  <a:cs typeface="Arial" pitchFamily="34" charset="0"/>
                </a:rPr>
                <a:t>†</a:t>
              </a:r>
            </a:p>
          </p:txBody>
        </p:sp>
        <p:sp>
          <p:nvSpPr>
            <p:cNvPr id="134153" name="Oval 9"/>
            <p:cNvSpPr>
              <a:spLocks noChangeArrowheads="1"/>
            </p:cNvSpPr>
            <p:nvPr/>
          </p:nvSpPr>
          <p:spPr bwMode="auto">
            <a:xfrm>
              <a:off x="1915" y="1790"/>
              <a:ext cx="1728" cy="576"/>
            </a:xfrm>
            <a:prstGeom prst="ellipse">
              <a:avLst/>
            </a:prstGeom>
            <a:gradFill rotWithShape="1">
              <a:gsLst>
                <a:gs pos="0">
                  <a:srgbClr val="CCFFFF"/>
                </a:gs>
                <a:gs pos="100000">
                  <a:srgbClr val="CCFFFF">
                    <a:gamma/>
                    <a:shade val="76471"/>
                    <a:invGamma/>
                  </a:srgbClr>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l-GR" sz="2400" b="1" dirty="0">
                  <a:solidFill>
                    <a:srgbClr val="FF0000"/>
                  </a:solidFill>
                  <a:latin typeface="Arial" pitchFamily="34" charset="0"/>
                </a:rPr>
                <a:t>Active Smoking</a:t>
              </a:r>
            </a:p>
          </p:txBody>
        </p:sp>
        <p:cxnSp>
          <p:nvCxnSpPr>
            <p:cNvPr id="134154" name="AutoShape 10"/>
            <p:cNvCxnSpPr>
              <a:cxnSpLocks noChangeShapeType="1"/>
              <a:stCxn id="134153" idx="0"/>
              <a:endCxn id="134149" idx="2"/>
            </p:cNvCxnSpPr>
            <p:nvPr/>
          </p:nvCxnSpPr>
          <p:spPr bwMode="auto">
            <a:xfrm flipV="1">
              <a:off x="2779" y="1509"/>
              <a:ext cx="29" cy="281"/>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4155" name="AutoShape 11"/>
            <p:cNvCxnSpPr>
              <a:cxnSpLocks noChangeShapeType="1"/>
              <a:stCxn id="134153" idx="4"/>
              <a:endCxn id="134152" idx="0"/>
            </p:cNvCxnSpPr>
            <p:nvPr/>
          </p:nvCxnSpPr>
          <p:spPr bwMode="auto">
            <a:xfrm flipH="1">
              <a:off x="2679" y="2366"/>
              <a:ext cx="100" cy="166"/>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4156" name="AutoShape 12"/>
            <p:cNvCxnSpPr>
              <a:cxnSpLocks noChangeShapeType="1"/>
              <a:stCxn id="134153" idx="7"/>
              <a:endCxn id="134150" idx="1"/>
            </p:cNvCxnSpPr>
            <p:nvPr/>
          </p:nvCxnSpPr>
          <p:spPr bwMode="auto">
            <a:xfrm flipV="1">
              <a:off x="3390" y="1416"/>
              <a:ext cx="539" cy="458"/>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4157" name="AutoShape 13"/>
            <p:cNvCxnSpPr>
              <a:cxnSpLocks noChangeShapeType="1"/>
              <a:stCxn id="134153" idx="5"/>
              <a:endCxn id="134151" idx="1"/>
            </p:cNvCxnSpPr>
            <p:nvPr/>
          </p:nvCxnSpPr>
          <p:spPr bwMode="auto">
            <a:xfrm>
              <a:off x="3390" y="2282"/>
              <a:ext cx="539" cy="417"/>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4158" name="Line 14"/>
            <p:cNvSpPr>
              <a:spLocks noChangeShapeType="1"/>
            </p:cNvSpPr>
            <p:nvPr/>
          </p:nvSpPr>
          <p:spPr bwMode="auto">
            <a:xfrm flipH="1">
              <a:off x="1680" y="2104"/>
              <a:ext cx="24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sp>
        <p:nvSpPr>
          <p:cNvPr id="134159" name="Rectangle 15"/>
          <p:cNvSpPr>
            <a:spLocks noGrp="1" noChangeArrowheads="1"/>
          </p:cNvSpPr>
          <p:nvPr>
            <p:ph type="title"/>
          </p:nvPr>
        </p:nvSpPr>
        <p:spPr>
          <a:xfrm>
            <a:off x="179388" y="228600"/>
            <a:ext cx="8785225" cy="679450"/>
          </a:xfrm>
          <a:noFill/>
          <a:ln/>
        </p:spPr>
        <p:txBody>
          <a:bodyPr/>
          <a:lstStyle/>
          <a:p>
            <a:r>
              <a:rPr lang="en-US" altLang="el-GR" sz="2500">
                <a:solidFill>
                  <a:schemeClr val="tx1"/>
                </a:solidFill>
                <a:effectLst>
                  <a:outerShdw blurRad="38100" dist="38100" dir="2700000" algn="tl">
                    <a:srgbClr val="C0C0C0"/>
                  </a:outerShdw>
                </a:effectLst>
                <a:latin typeface="Times New Roman" pitchFamily="18" charset="0"/>
              </a:rPr>
              <a:t>Many Diseases Are Directly Caused By Smoking</a:t>
            </a:r>
            <a:endParaRPr lang="en-US" altLang="el-GR" sz="2500" baseline="30000">
              <a:solidFill>
                <a:schemeClr val="tx1"/>
              </a:solidFill>
              <a:effectLst>
                <a:outerShdw blurRad="38100" dist="38100" dir="2700000" algn="tl">
                  <a:srgbClr val="C0C0C0"/>
                </a:outerShdw>
              </a:effectLst>
              <a:latin typeface="Times New Roman" pitchFamily="18" charset="0"/>
            </a:endParaRPr>
          </a:p>
        </p:txBody>
      </p:sp>
    </p:spTree>
    <p:extLst>
      <p:ext uri="{BB962C8B-B14F-4D97-AF65-F5344CB8AC3E}">
        <p14:creationId xmlns:p14="http://schemas.microsoft.com/office/powerpoint/2010/main" val="21968051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2"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341438"/>
            <a:ext cx="8353425"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748547" name="Rectangle 3"/>
          <p:cNvSpPr>
            <a:spLocks noChangeArrowheads="1"/>
          </p:cNvSpPr>
          <p:nvPr/>
        </p:nvSpPr>
        <p:spPr bwMode="auto">
          <a:xfrm>
            <a:off x="323850" y="260350"/>
            <a:ext cx="8569325" cy="771525"/>
          </a:xfrm>
          <a:prstGeom prst="rect">
            <a:avLst/>
          </a:prstGeom>
          <a:noFill/>
          <a:ln>
            <a:noFill/>
          </a:ln>
          <a:extLst/>
        </p:spPr>
        <p:txBody>
          <a:bodyPr lIns="90000" tIns="46800" rIns="90000" bIns="46800">
            <a:spAutoFit/>
          </a:bodyPr>
          <a:lstStyle>
            <a:lvl1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 pos="10858500" algn="l"/>
                <a:tab pos="11582400" algn="l"/>
              </a:tabLst>
              <a:defRPr>
                <a:solidFill>
                  <a:schemeClr val="tx1"/>
                </a:solidFill>
                <a:latin typeface="Arial" pitchFamily="34" charset="0"/>
              </a:defRPr>
            </a:lvl1pPr>
            <a:lvl2pPr marL="742950" indent="-28575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 pos="10858500" algn="l"/>
                <a:tab pos="11582400" algn="l"/>
              </a:tabLst>
              <a:defRPr>
                <a:solidFill>
                  <a:schemeClr val="tx1"/>
                </a:solidFill>
                <a:latin typeface="Arial" pitchFamily="34" charset="0"/>
              </a:defRPr>
            </a:lvl2pPr>
            <a:lvl3pPr marL="11430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 pos="10858500" algn="l"/>
                <a:tab pos="11582400" algn="l"/>
              </a:tabLst>
              <a:defRPr>
                <a:solidFill>
                  <a:schemeClr val="tx1"/>
                </a:solidFill>
                <a:latin typeface="Arial" pitchFamily="34" charset="0"/>
              </a:defRPr>
            </a:lvl3pPr>
            <a:lvl4pPr marL="16002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 pos="10858500" algn="l"/>
                <a:tab pos="11582400" algn="l"/>
              </a:tabLst>
              <a:defRPr>
                <a:solidFill>
                  <a:schemeClr val="tx1"/>
                </a:solidFill>
                <a:latin typeface="Arial" pitchFamily="34" charset="0"/>
              </a:defRPr>
            </a:lvl4pPr>
            <a:lvl5pPr marL="20574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 pos="10858500" algn="l"/>
                <a:tab pos="11582400" algn="l"/>
              </a:tabLst>
              <a:defRPr>
                <a:solidFill>
                  <a:schemeClr val="tx1"/>
                </a:solidFill>
                <a:latin typeface="Arial" pitchFamily="34" charset="0"/>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 pos="10858500" algn="l"/>
                <a:tab pos="11582400" algn="l"/>
              </a:tabLst>
              <a:defRPr>
                <a:solidFill>
                  <a:schemeClr val="tx1"/>
                </a:solidFill>
                <a:latin typeface="Arial" pitchFamily="34" charset="0"/>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 pos="10858500" algn="l"/>
                <a:tab pos="11582400" algn="l"/>
              </a:tabLst>
              <a:defRPr>
                <a:solidFill>
                  <a:schemeClr val="tx1"/>
                </a:solidFill>
                <a:latin typeface="Arial" pitchFamily="34" charset="0"/>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 pos="10858500" algn="l"/>
                <a:tab pos="11582400" algn="l"/>
              </a:tabLst>
              <a:defRPr>
                <a:solidFill>
                  <a:schemeClr val="tx1"/>
                </a:solidFill>
                <a:latin typeface="Arial" pitchFamily="34" charset="0"/>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 pos="10858500" algn="l"/>
                <a:tab pos="11582400" algn="l"/>
              </a:tabLst>
              <a:defRPr>
                <a:solidFill>
                  <a:schemeClr val="tx1"/>
                </a:solidFill>
                <a:latin typeface="Arial" pitchFamily="34" charset="0"/>
              </a:defRPr>
            </a:lvl9pPr>
          </a:lstStyle>
          <a:p>
            <a:pPr algn="ctr" hangingPunct="0">
              <a:lnSpc>
                <a:spcPct val="93000"/>
              </a:lnSpc>
              <a:buSzPct val="100000"/>
            </a:pPr>
            <a:r>
              <a:rPr lang="el-GR" altLang="el-GR" sz="2400" b="1">
                <a:effectLst>
                  <a:outerShdw blurRad="38100" dist="38100" dir="2700000" algn="tl">
                    <a:srgbClr val="C0C0C0"/>
                  </a:outerShdw>
                </a:effectLst>
                <a:latin typeface="Times New Roman" pitchFamily="18" charset="0"/>
                <a:ea typeface="MS PGothic" pitchFamily="34" charset="-128"/>
              </a:rPr>
              <a:t>2008 </a:t>
            </a:r>
            <a:r>
              <a:rPr lang="en-US" altLang="el-GR" sz="2400" b="1">
                <a:effectLst>
                  <a:outerShdw blurRad="38100" dist="38100" dir="2700000" algn="tl">
                    <a:srgbClr val="C0C0C0"/>
                  </a:outerShdw>
                </a:effectLst>
                <a:latin typeface="Times New Roman" pitchFamily="18" charset="0"/>
                <a:ea typeface="MS PGothic" pitchFamily="34" charset="-128"/>
              </a:rPr>
              <a:t>US Department of Health and Human Services Clinical Practice Guidelines for smoking cessation</a:t>
            </a:r>
          </a:p>
        </p:txBody>
      </p:sp>
    </p:spTree>
    <p:extLst>
      <p:ext uri="{BB962C8B-B14F-4D97-AF65-F5344CB8AC3E}">
        <p14:creationId xmlns:p14="http://schemas.microsoft.com/office/powerpoint/2010/main" val="3684042128"/>
      </p:ext>
    </p:extLst>
  </p:cSld>
  <p:clrMapOvr>
    <a:masterClrMapping/>
  </p:clrMapOvr>
  <p:transition>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44624"/>
            <a:ext cx="9144000" cy="576064"/>
          </a:xfrm>
          <a:solidFill>
            <a:schemeClr val="accent1"/>
          </a:solidFill>
        </p:spPr>
        <p:txBody>
          <a:bodyPr>
            <a:normAutofit fontScale="90000"/>
          </a:bodyPr>
          <a:lstStyle/>
          <a:p>
            <a:r>
              <a:rPr lang="el-GR" sz="3200" dirty="0" smtClean="0"/>
              <a:t>Ερωτηματολόγιο Διακοπής Καπνίσματος</a:t>
            </a:r>
            <a:endParaRPr lang="el-GR" sz="3200" dirty="0"/>
          </a:p>
        </p:txBody>
      </p:sp>
      <p:graphicFrame>
        <p:nvGraphicFramePr>
          <p:cNvPr id="6" name="Θέση περιεχομένου 5"/>
          <p:cNvGraphicFramePr>
            <a:graphicFrameLocks noGrp="1"/>
          </p:cNvGraphicFramePr>
          <p:nvPr>
            <p:ph idx="1"/>
            <p:extLst>
              <p:ext uri="{D42A27DB-BD31-4B8C-83A1-F6EECF244321}">
                <p14:modId xmlns:p14="http://schemas.microsoft.com/office/powerpoint/2010/main" val="4161525150"/>
              </p:ext>
            </p:extLst>
          </p:nvPr>
        </p:nvGraphicFramePr>
        <p:xfrm>
          <a:off x="107950" y="692150"/>
          <a:ext cx="8928099" cy="5933440"/>
        </p:xfrm>
        <a:graphic>
          <a:graphicData uri="http://schemas.openxmlformats.org/drawingml/2006/table">
            <a:tbl>
              <a:tblPr firstRow="1" bandRow="1">
                <a:tableStyleId>{073A0DAA-6AF3-43AB-8588-CEC1D06C72B9}</a:tableStyleId>
              </a:tblPr>
              <a:tblGrid>
                <a:gridCol w="7488386"/>
                <a:gridCol w="792088"/>
                <a:gridCol w="647625"/>
              </a:tblGrid>
              <a:tr h="370840">
                <a:tc>
                  <a:txBody>
                    <a:bodyPr/>
                    <a:lstStyle/>
                    <a:p>
                      <a:endParaRPr lang="el-GR" dirty="0"/>
                    </a:p>
                  </a:txBody>
                  <a:tcPr/>
                </a:tc>
                <a:tc>
                  <a:txBody>
                    <a:bodyPr/>
                    <a:lstStyle/>
                    <a:p>
                      <a:r>
                        <a:rPr lang="el-GR" dirty="0" smtClean="0"/>
                        <a:t>ΝΑΙ</a:t>
                      </a:r>
                      <a:endParaRPr lang="el-GR" dirty="0"/>
                    </a:p>
                  </a:txBody>
                  <a:tcPr/>
                </a:tc>
                <a:tc>
                  <a:txBody>
                    <a:bodyPr/>
                    <a:lstStyle/>
                    <a:p>
                      <a:r>
                        <a:rPr lang="el-GR" dirty="0" smtClean="0"/>
                        <a:t>ΟΧΙ</a:t>
                      </a:r>
                      <a:endParaRPr lang="el-GR" dirty="0"/>
                    </a:p>
                  </a:txBody>
                  <a:tcPr/>
                </a:tc>
              </a:tr>
              <a:tr h="370840">
                <a:tc>
                  <a:txBody>
                    <a:bodyPr/>
                    <a:lstStyle/>
                    <a:p>
                      <a:r>
                        <a:rPr lang="el-GR" dirty="0" smtClean="0"/>
                        <a:t>Αποφάσισα</a:t>
                      </a:r>
                      <a:r>
                        <a:rPr lang="el-GR" baseline="0" dirty="0" smtClean="0"/>
                        <a:t> να το κόψω μαχαίρι</a:t>
                      </a:r>
                      <a:endParaRPr lang="el-GR" dirty="0"/>
                    </a:p>
                  </a:txBody>
                  <a:tcPr/>
                </a:tc>
                <a:tc>
                  <a:txBody>
                    <a:bodyPr/>
                    <a:lstStyle/>
                    <a:p>
                      <a:r>
                        <a:rPr lang="el-GR" dirty="0" smtClean="0"/>
                        <a:t>2</a:t>
                      </a:r>
                      <a:endParaRPr lang="el-GR" dirty="0"/>
                    </a:p>
                  </a:txBody>
                  <a:tcPr/>
                </a:tc>
                <a:tc>
                  <a:txBody>
                    <a:bodyPr/>
                    <a:lstStyle/>
                    <a:p>
                      <a:r>
                        <a:rPr lang="el-GR" dirty="0" smtClean="0"/>
                        <a:t>0</a:t>
                      </a:r>
                      <a:endParaRPr lang="el-GR" dirty="0"/>
                    </a:p>
                  </a:txBody>
                  <a:tcPr/>
                </a:tc>
              </a:tr>
              <a:tr h="370840">
                <a:tc>
                  <a:txBody>
                    <a:bodyPr/>
                    <a:lstStyle/>
                    <a:p>
                      <a:r>
                        <a:rPr lang="el-GR" dirty="0" smtClean="0"/>
                        <a:t>Έχω</a:t>
                      </a:r>
                      <a:r>
                        <a:rPr lang="el-GR" baseline="0" dirty="0" smtClean="0"/>
                        <a:t> είδη κάνει προσπάθεια να το κόψω για πάνω από μια εβδομάδα</a:t>
                      </a:r>
                      <a:endParaRPr lang="el-GR" dirty="0"/>
                    </a:p>
                  </a:txBody>
                  <a:tcPr/>
                </a:tc>
                <a:tc>
                  <a:txBody>
                    <a:bodyPr/>
                    <a:lstStyle/>
                    <a:p>
                      <a:r>
                        <a:rPr lang="el-GR" dirty="0" smtClean="0"/>
                        <a:t>1</a:t>
                      </a:r>
                      <a:endParaRPr lang="el-GR" dirty="0"/>
                    </a:p>
                  </a:txBody>
                  <a:tcPr/>
                </a:tc>
                <a:tc>
                  <a:txBody>
                    <a:bodyPr/>
                    <a:lstStyle/>
                    <a:p>
                      <a:r>
                        <a:rPr lang="el-GR" dirty="0" smtClean="0"/>
                        <a:t>0</a:t>
                      </a:r>
                      <a:endParaRPr lang="el-GR" dirty="0"/>
                    </a:p>
                  </a:txBody>
                  <a:tcPr/>
                </a:tc>
              </a:tr>
              <a:tr h="370840">
                <a:tc>
                  <a:txBody>
                    <a:bodyPr/>
                    <a:lstStyle/>
                    <a:p>
                      <a:r>
                        <a:rPr lang="el-GR" dirty="0" smtClean="0"/>
                        <a:t>Είμαι στη δουλειά μου χωρίς προβλήματα αυτή την εποχή</a:t>
                      </a:r>
                      <a:endParaRPr lang="el-GR" dirty="0"/>
                    </a:p>
                  </a:txBody>
                  <a:tcPr/>
                </a:tc>
                <a:tc>
                  <a:txBody>
                    <a:bodyPr/>
                    <a:lstStyle/>
                    <a:p>
                      <a:r>
                        <a:rPr lang="el-GR" dirty="0" smtClean="0"/>
                        <a:t>1</a:t>
                      </a:r>
                      <a:endParaRPr lang="el-GR" dirty="0"/>
                    </a:p>
                  </a:txBody>
                  <a:tcPr/>
                </a:tc>
                <a:tc>
                  <a:txBody>
                    <a:bodyPr/>
                    <a:lstStyle/>
                    <a:p>
                      <a:r>
                        <a:rPr lang="el-GR" dirty="0" smtClean="0"/>
                        <a:t>0</a:t>
                      </a:r>
                      <a:endParaRPr lang="el-GR" dirty="0"/>
                    </a:p>
                  </a:txBody>
                  <a:tcPr/>
                </a:tc>
              </a:tr>
              <a:tr h="370840">
                <a:tc>
                  <a:txBody>
                    <a:bodyPr/>
                    <a:lstStyle/>
                    <a:p>
                      <a:r>
                        <a:rPr lang="el-GR" dirty="0" smtClean="0"/>
                        <a:t>Στην οικογένεια είμαι χωρίς προβλήματα αυτή την</a:t>
                      </a:r>
                      <a:r>
                        <a:rPr lang="el-GR" baseline="0" dirty="0" smtClean="0"/>
                        <a:t> εποχή</a:t>
                      </a:r>
                      <a:endParaRPr lang="el-GR" dirty="0"/>
                    </a:p>
                  </a:txBody>
                  <a:tcPr/>
                </a:tc>
                <a:tc>
                  <a:txBody>
                    <a:bodyPr/>
                    <a:lstStyle/>
                    <a:p>
                      <a:r>
                        <a:rPr lang="el-GR" dirty="0" smtClean="0"/>
                        <a:t>1</a:t>
                      </a:r>
                      <a:endParaRPr lang="el-GR" dirty="0"/>
                    </a:p>
                  </a:txBody>
                  <a:tcPr/>
                </a:tc>
                <a:tc>
                  <a:txBody>
                    <a:bodyPr/>
                    <a:lstStyle/>
                    <a:p>
                      <a:r>
                        <a:rPr lang="el-GR" dirty="0" smtClean="0"/>
                        <a:t>0</a:t>
                      </a:r>
                      <a:endParaRPr lang="el-GR" dirty="0"/>
                    </a:p>
                  </a:txBody>
                  <a:tcPr/>
                </a:tc>
              </a:tr>
              <a:tr h="370840">
                <a:tc>
                  <a:txBody>
                    <a:bodyPr/>
                    <a:lstStyle/>
                    <a:p>
                      <a:r>
                        <a:rPr lang="el-GR" dirty="0" smtClean="0"/>
                        <a:t>Θέλω να απελευθερωθώ από</a:t>
                      </a:r>
                      <a:r>
                        <a:rPr lang="el-GR" baseline="0" dirty="0" smtClean="0"/>
                        <a:t> κάθε εθισμό</a:t>
                      </a:r>
                      <a:endParaRPr lang="el-GR" dirty="0"/>
                    </a:p>
                  </a:txBody>
                  <a:tcPr/>
                </a:tc>
                <a:tc>
                  <a:txBody>
                    <a:bodyPr/>
                    <a:lstStyle/>
                    <a:p>
                      <a:r>
                        <a:rPr lang="el-GR" dirty="0" smtClean="0"/>
                        <a:t>2</a:t>
                      </a:r>
                      <a:endParaRPr lang="el-GR" dirty="0"/>
                    </a:p>
                  </a:txBody>
                  <a:tcPr/>
                </a:tc>
                <a:tc>
                  <a:txBody>
                    <a:bodyPr/>
                    <a:lstStyle/>
                    <a:p>
                      <a:r>
                        <a:rPr lang="el-GR" dirty="0" smtClean="0"/>
                        <a:t>0</a:t>
                      </a:r>
                      <a:endParaRPr lang="el-GR" dirty="0"/>
                    </a:p>
                  </a:txBody>
                  <a:tcPr/>
                </a:tc>
              </a:tr>
              <a:tr h="370840">
                <a:tc>
                  <a:txBody>
                    <a:bodyPr/>
                    <a:lstStyle/>
                    <a:p>
                      <a:r>
                        <a:rPr lang="el-GR" dirty="0" smtClean="0"/>
                        <a:t>Ασχολούμαι με αθλητισμό ,η σκοπεύω να ασχοληθώ με αθλητισμό</a:t>
                      </a:r>
                      <a:endParaRPr lang="el-GR" dirty="0"/>
                    </a:p>
                  </a:txBody>
                  <a:tcPr/>
                </a:tc>
                <a:tc>
                  <a:txBody>
                    <a:bodyPr/>
                    <a:lstStyle/>
                    <a:p>
                      <a:r>
                        <a:rPr lang="el-GR" dirty="0" smtClean="0"/>
                        <a:t>1</a:t>
                      </a:r>
                      <a:endParaRPr lang="el-GR" dirty="0"/>
                    </a:p>
                  </a:txBody>
                  <a:tcPr/>
                </a:tc>
                <a:tc>
                  <a:txBody>
                    <a:bodyPr/>
                    <a:lstStyle/>
                    <a:p>
                      <a:r>
                        <a:rPr lang="el-GR" dirty="0" smtClean="0"/>
                        <a:t>0</a:t>
                      </a:r>
                      <a:endParaRPr lang="el-GR" dirty="0"/>
                    </a:p>
                  </a:txBody>
                  <a:tcPr/>
                </a:tc>
              </a:tr>
              <a:tr h="370840">
                <a:tc>
                  <a:txBody>
                    <a:bodyPr/>
                    <a:lstStyle/>
                    <a:p>
                      <a:r>
                        <a:rPr lang="el-GR" dirty="0" smtClean="0"/>
                        <a:t>Θέλω να είμαι σε μια καλύτερη φυσική κατάσταση</a:t>
                      </a:r>
                      <a:endParaRPr lang="el-GR" dirty="0"/>
                    </a:p>
                  </a:txBody>
                  <a:tcPr/>
                </a:tc>
                <a:tc>
                  <a:txBody>
                    <a:bodyPr/>
                    <a:lstStyle/>
                    <a:p>
                      <a:r>
                        <a:rPr lang="el-GR" dirty="0" smtClean="0"/>
                        <a:t>1</a:t>
                      </a:r>
                      <a:endParaRPr lang="el-GR" dirty="0"/>
                    </a:p>
                  </a:txBody>
                  <a:tcPr/>
                </a:tc>
                <a:tc>
                  <a:txBody>
                    <a:bodyPr/>
                    <a:lstStyle/>
                    <a:p>
                      <a:r>
                        <a:rPr lang="el-GR" dirty="0" smtClean="0"/>
                        <a:t>0</a:t>
                      </a:r>
                      <a:endParaRPr lang="el-GR" dirty="0"/>
                    </a:p>
                  </a:txBody>
                  <a:tcPr/>
                </a:tc>
              </a:tr>
              <a:tr h="370840">
                <a:tc>
                  <a:txBody>
                    <a:bodyPr/>
                    <a:lstStyle/>
                    <a:p>
                      <a:r>
                        <a:rPr lang="el-GR" dirty="0" smtClean="0"/>
                        <a:t>Θέλω να προσέξω περισσότερο την φυσική μου εμφάνιση</a:t>
                      </a:r>
                      <a:endParaRPr lang="el-GR" dirty="0"/>
                    </a:p>
                  </a:txBody>
                  <a:tcPr/>
                </a:tc>
                <a:tc>
                  <a:txBody>
                    <a:bodyPr/>
                    <a:lstStyle/>
                    <a:p>
                      <a:r>
                        <a:rPr lang="el-GR" dirty="0" smtClean="0"/>
                        <a:t>1</a:t>
                      </a:r>
                      <a:endParaRPr lang="el-GR" dirty="0"/>
                    </a:p>
                  </a:txBody>
                  <a:tcPr/>
                </a:tc>
                <a:tc>
                  <a:txBody>
                    <a:bodyPr/>
                    <a:lstStyle/>
                    <a:p>
                      <a:r>
                        <a:rPr lang="el-GR" dirty="0" smtClean="0"/>
                        <a:t>0</a:t>
                      </a:r>
                      <a:endParaRPr lang="el-GR" dirty="0"/>
                    </a:p>
                  </a:txBody>
                  <a:tcPr/>
                </a:tc>
              </a:tr>
              <a:tr h="370840">
                <a:tc>
                  <a:txBody>
                    <a:bodyPr/>
                    <a:lstStyle/>
                    <a:p>
                      <a:r>
                        <a:rPr lang="el-GR" dirty="0" smtClean="0"/>
                        <a:t>Είμαι έγκυος / η σύντροφος μου είναι έγκυος</a:t>
                      </a:r>
                      <a:endParaRPr lang="el-GR" dirty="0"/>
                    </a:p>
                  </a:txBody>
                  <a:tcPr/>
                </a:tc>
                <a:tc>
                  <a:txBody>
                    <a:bodyPr/>
                    <a:lstStyle/>
                    <a:p>
                      <a:r>
                        <a:rPr lang="el-GR" dirty="0" smtClean="0"/>
                        <a:t>1</a:t>
                      </a:r>
                      <a:endParaRPr lang="el-GR" dirty="0"/>
                    </a:p>
                  </a:txBody>
                  <a:tcPr/>
                </a:tc>
                <a:tc>
                  <a:txBody>
                    <a:bodyPr/>
                    <a:lstStyle/>
                    <a:p>
                      <a:r>
                        <a:rPr lang="el-GR" dirty="0" smtClean="0"/>
                        <a:t>0</a:t>
                      </a:r>
                      <a:endParaRPr lang="el-GR" dirty="0"/>
                    </a:p>
                  </a:txBody>
                  <a:tcPr/>
                </a:tc>
              </a:tr>
              <a:tr h="370840">
                <a:tc>
                  <a:txBody>
                    <a:bodyPr/>
                    <a:lstStyle/>
                    <a:p>
                      <a:r>
                        <a:rPr lang="el-GR" dirty="0" smtClean="0"/>
                        <a:t>Έχω  μικρά  παιδιά</a:t>
                      </a:r>
                      <a:endParaRPr lang="el-GR" dirty="0"/>
                    </a:p>
                  </a:txBody>
                  <a:tcPr/>
                </a:tc>
                <a:tc>
                  <a:txBody>
                    <a:bodyPr/>
                    <a:lstStyle/>
                    <a:p>
                      <a:r>
                        <a:rPr lang="el-GR" dirty="0" smtClean="0"/>
                        <a:t>2</a:t>
                      </a:r>
                      <a:endParaRPr lang="el-GR" dirty="0"/>
                    </a:p>
                  </a:txBody>
                  <a:tcPr/>
                </a:tc>
                <a:tc>
                  <a:txBody>
                    <a:bodyPr/>
                    <a:lstStyle/>
                    <a:p>
                      <a:r>
                        <a:rPr lang="el-GR" dirty="0" smtClean="0"/>
                        <a:t>0</a:t>
                      </a:r>
                      <a:endParaRPr lang="el-GR" dirty="0"/>
                    </a:p>
                  </a:txBody>
                  <a:tcPr/>
                </a:tc>
              </a:tr>
              <a:tr h="370840">
                <a:tc>
                  <a:txBody>
                    <a:bodyPr/>
                    <a:lstStyle/>
                    <a:p>
                      <a:r>
                        <a:rPr lang="el-GR" dirty="0" smtClean="0"/>
                        <a:t>Είμαι σε καλή</a:t>
                      </a:r>
                      <a:r>
                        <a:rPr lang="el-GR" baseline="0" dirty="0" smtClean="0"/>
                        <a:t>  διάθεση αυτή την εποχή  </a:t>
                      </a:r>
                      <a:endParaRPr lang="el-GR" dirty="0"/>
                    </a:p>
                  </a:txBody>
                  <a:tcPr/>
                </a:tc>
                <a:tc>
                  <a:txBody>
                    <a:bodyPr/>
                    <a:lstStyle/>
                    <a:p>
                      <a:r>
                        <a:rPr lang="el-GR" dirty="0" smtClean="0"/>
                        <a:t>2</a:t>
                      </a:r>
                      <a:endParaRPr lang="el-GR" dirty="0"/>
                    </a:p>
                  </a:txBody>
                  <a:tcPr/>
                </a:tc>
                <a:tc>
                  <a:txBody>
                    <a:bodyPr/>
                    <a:lstStyle/>
                    <a:p>
                      <a:r>
                        <a:rPr lang="el-GR" dirty="0" smtClean="0"/>
                        <a:t>0</a:t>
                      </a:r>
                      <a:endParaRPr lang="el-GR" dirty="0"/>
                    </a:p>
                  </a:txBody>
                  <a:tcPr/>
                </a:tc>
              </a:tr>
              <a:tr h="370840">
                <a:tc>
                  <a:txBody>
                    <a:bodyPr/>
                    <a:lstStyle/>
                    <a:p>
                      <a:r>
                        <a:rPr lang="el-GR" dirty="0" smtClean="0"/>
                        <a:t>Συνήθως ότι αρχίζω ,το ολοκληρώνω </a:t>
                      </a:r>
                      <a:endParaRPr lang="el-GR" dirty="0"/>
                    </a:p>
                  </a:txBody>
                  <a:tcPr/>
                </a:tc>
                <a:tc>
                  <a:txBody>
                    <a:bodyPr/>
                    <a:lstStyle/>
                    <a:p>
                      <a:r>
                        <a:rPr lang="el-GR" dirty="0" smtClean="0"/>
                        <a:t>1</a:t>
                      </a:r>
                      <a:endParaRPr lang="el-GR" dirty="0"/>
                    </a:p>
                  </a:txBody>
                  <a:tcPr/>
                </a:tc>
                <a:tc>
                  <a:txBody>
                    <a:bodyPr/>
                    <a:lstStyle/>
                    <a:p>
                      <a:r>
                        <a:rPr lang="el-GR" dirty="0" smtClean="0"/>
                        <a:t>0</a:t>
                      </a:r>
                      <a:endParaRPr lang="el-GR" dirty="0"/>
                    </a:p>
                  </a:txBody>
                  <a:tcPr/>
                </a:tc>
              </a:tr>
              <a:tr h="370840">
                <a:tc>
                  <a:txBody>
                    <a:bodyPr/>
                    <a:lstStyle/>
                    <a:p>
                      <a:r>
                        <a:rPr lang="el-GR" dirty="0" smtClean="0"/>
                        <a:t>Είμαι συνήθως ήρεμος και χαλαρός</a:t>
                      </a:r>
                      <a:endParaRPr lang="el-GR" dirty="0"/>
                    </a:p>
                  </a:txBody>
                  <a:tcPr/>
                </a:tc>
                <a:tc>
                  <a:txBody>
                    <a:bodyPr/>
                    <a:lstStyle/>
                    <a:p>
                      <a:r>
                        <a:rPr lang="el-GR" dirty="0" smtClean="0"/>
                        <a:t>1</a:t>
                      </a:r>
                      <a:endParaRPr lang="el-GR" dirty="0"/>
                    </a:p>
                  </a:txBody>
                  <a:tcPr/>
                </a:tc>
                <a:tc>
                  <a:txBody>
                    <a:bodyPr/>
                    <a:lstStyle/>
                    <a:p>
                      <a:r>
                        <a:rPr lang="el-GR" dirty="0" smtClean="0"/>
                        <a:t>0</a:t>
                      </a:r>
                      <a:endParaRPr lang="el-GR" dirty="0"/>
                    </a:p>
                  </a:txBody>
                  <a:tcPr/>
                </a:tc>
              </a:tr>
              <a:tr h="370840">
                <a:tc>
                  <a:txBody>
                    <a:bodyPr/>
                    <a:lstStyle/>
                    <a:p>
                      <a:r>
                        <a:rPr lang="el-GR" dirty="0" smtClean="0"/>
                        <a:t>Το βάρος μου είναι συνήθως σταθερό</a:t>
                      </a:r>
                      <a:endParaRPr lang="el-GR" dirty="0"/>
                    </a:p>
                  </a:txBody>
                  <a:tcPr/>
                </a:tc>
                <a:tc>
                  <a:txBody>
                    <a:bodyPr/>
                    <a:lstStyle/>
                    <a:p>
                      <a:r>
                        <a:rPr lang="el-GR" dirty="0" smtClean="0"/>
                        <a:t>1</a:t>
                      </a:r>
                      <a:endParaRPr lang="el-GR" dirty="0"/>
                    </a:p>
                  </a:txBody>
                  <a:tcPr/>
                </a:tc>
                <a:tc>
                  <a:txBody>
                    <a:bodyPr/>
                    <a:lstStyle/>
                    <a:p>
                      <a:r>
                        <a:rPr lang="el-GR" dirty="0" smtClean="0"/>
                        <a:t>0</a:t>
                      </a:r>
                      <a:endParaRPr lang="el-GR" dirty="0"/>
                    </a:p>
                  </a:txBody>
                  <a:tcPr/>
                </a:tc>
              </a:tr>
              <a:tr h="370840">
                <a:tc>
                  <a:txBody>
                    <a:bodyPr/>
                    <a:lstStyle/>
                    <a:p>
                      <a:r>
                        <a:rPr lang="el-GR" dirty="0" smtClean="0"/>
                        <a:t>Θέλω να βελτιώσω την ποιότητα ζωής μου</a:t>
                      </a:r>
                      <a:endParaRPr lang="el-GR" dirty="0"/>
                    </a:p>
                  </a:txBody>
                  <a:tcPr/>
                </a:tc>
                <a:tc>
                  <a:txBody>
                    <a:bodyPr/>
                    <a:lstStyle/>
                    <a:p>
                      <a:r>
                        <a:rPr lang="el-GR" dirty="0" smtClean="0"/>
                        <a:t>2</a:t>
                      </a:r>
                      <a:endParaRPr lang="el-GR" dirty="0"/>
                    </a:p>
                  </a:txBody>
                  <a:tcPr/>
                </a:tc>
                <a:tc>
                  <a:txBody>
                    <a:bodyPr/>
                    <a:lstStyle/>
                    <a:p>
                      <a:r>
                        <a:rPr lang="el-GR" dirty="0" smtClean="0"/>
                        <a:t>0</a:t>
                      </a:r>
                      <a:endParaRPr lang="el-GR" dirty="0"/>
                    </a:p>
                  </a:txBody>
                  <a:tcPr/>
                </a:tc>
              </a:tr>
            </a:tbl>
          </a:graphicData>
        </a:graphic>
      </p:graphicFrame>
    </p:spTree>
    <p:extLst>
      <p:ext uri="{BB962C8B-B14F-4D97-AF65-F5344CB8AC3E}">
        <p14:creationId xmlns:p14="http://schemas.microsoft.com/office/powerpoint/2010/main" val="31820308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solidFill>
            <a:schemeClr val="accent1"/>
          </a:solidFill>
        </p:spPr>
        <p:txBody>
          <a:bodyPr/>
          <a:lstStyle/>
          <a:p>
            <a:r>
              <a:rPr lang="el-GR" b="1" dirty="0" smtClean="0"/>
              <a:t>Πιθανότητες Επιτυχίας</a:t>
            </a:r>
            <a:endParaRPr lang="el-GR" b="1" dirty="0"/>
          </a:p>
        </p:txBody>
      </p:sp>
      <p:sp>
        <p:nvSpPr>
          <p:cNvPr id="3" name="Θέση περιεχομένου 2"/>
          <p:cNvSpPr>
            <a:spLocks noGrp="1"/>
          </p:cNvSpPr>
          <p:nvPr>
            <p:ph idx="1"/>
          </p:nvPr>
        </p:nvSpPr>
        <p:spPr/>
        <p:txBody>
          <a:bodyPr/>
          <a:lstStyle/>
          <a:p>
            <a:r>
              <a:rPr lang="el-GR" b="1" dirty="0" smtClean="0"/>
              <a:t>Είναι ανέτοιμος να το κόψει  ( &lt;6)</a:t>
            </a:r>
          </a:p>
          <a:p>
            <a:endParaRPr lang="el-GR" b="1" dirty="0" smtClean="0"/>
          </a:p>
          <a:p>
            <a:r>
              <a:rPr lang="el-GR" b="1" dirty="0" smtClean="0"/>
              <a:t>Χαμηλές                                    (6—12)</a:t>
            </a:r>
          </a:p>
          <a:p>
            <a:endParaRPr lang="el-GR" b="1" dirty="0" smtClean="0"/>
          </a:p>
          <a:p>
            <a:r>
              <a:rPr lang="el-GR" b="1" dirty="0" smtClean="0"/>
              <a:t>καλές                                         (12—16)</a:t>
            </a:r>
          </a:p>
          <a:p>
            <a:endParaRPr lang="el-GR" b="1" dirty="0" smtClean="0"/>
          </a:p>
          <a:p>
            <a:r>
              <a:rPr lang="el-GR" b="1" dirty="0" smtClean="0"/>
              <a:t>Πολύ καλές                               ( &gt; 16)</a:t>
            </a:r>
            <a:endParaRPr lang="el-GR" b="1" dirty="0"/>
          </a:p>
        </p:txBody>
      </p:sp>
    </p:spTree>
    <p:extLst>
      <p:ext uri="{BB962C8B-B14F-4D97-AF65-F5344CB8AC3E}">
        <p14:creationId xmlns:p14="http://schemas.microsoft.com/office/powerpoint/2010/main" val="15487791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650" name="Picture 2" descr="704074_1007530_5(b)5.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98450"/>
            <a:ext cx="8642350" cy="6299200"/>
          </a:xfrm>
          <a:prstGeom prst="rect">
            <a:avLst/>
          </a:prstGeom>
          <a:noFill/>
          <a:ln w="9525">
            <a:solidFill>
              <a:srgbClr val="5F5F5F"/>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0707406"/>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p:txBody>
          <a:bodyPr/>
          <a:lstStyle/>
          <a:p>
            <a:endParaRPr lang="el-GR" altLang="el-GR"/>
          </a:p>
        </p:txBody>
      </p:sp>
      <p:pic>
        <p:nvPicPr>
          <p:cNvPr id="181251"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50825" y="333375"/>
            <a:ext cx="8569325" cy="6272213"/>
          </a:xfrm>
        </p:spPr>
      </p:pic>
    </p:spTree>
    <p:extLst>
      <p:ext uri="{BB962C8B-B14F-4D97-AF65-F5344CB8AC3E}">
        <p14:creationId xmlns:p14="http://schemas.microsoft.com/office/powerpoint/2010/main" val="6603322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698" name="Picture 1" descr="704074_1007530_5(b)6.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388" y="188913"/>
            <a:ext cx="8569325" cy="6408737"/>
          </a:xfrm>
          <a:prstGeom prst="rect">
            <a:avLst/>
          </a:prstGeom>
          <a:noFill/>
          <a:ln w="9525">
            <a:solidFill>
              <a:srgbClr val="5F5F5F"/>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10140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496" y="0"/>
            <a:ext cx="3960440" cy="28838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93702"/>
            <a:ext cx="4104456" cy="28312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 y="2996952"/>
            <a:ext cx="4643768" cy="3816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6016" y="3068961"/>
            <a:ext cx="4334073" cy="36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11512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722" name="Picture 1" descr="704074_1007530_5(b)7.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0825" y="225425"/>
            <a:ext cx="8642350" cy="6443663"/>
          </a:xfrm>
          <a:prstGeom prst="rect">
            <a:avLst/>
          </a:prstGeom>
          <a:noFill/>
          <a:ln w="9525">
            <a:solidFill>
              <a:srgbClr val="5F5F5F"/>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045980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746" name="Picture 1" descr="704074_1007530_5(b)8.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0825" y="279400"/>
            <a:ext cx="8569325" cy="6351588"/>
          </a:xfrm>
          <a:prstGeom prst="rect">
            <a:avLst/>
          </a:prstGeom>
          <a:noFill/>
          <a:ln w="9525">
            <a:solidFill>
              <a:srgbClr val="5F5F5F"/>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587278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704074_1007530_19.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0825" y="225425"/>
            <a:ext cx="8642350" cy="6461125"/>
          </a:xfrm>
          <a:prstGeom prst="rect">
            <a:avLst/>
          </a:prstGeom>
          <a:noFill/>
          <a:ln w="9525">
            <a:solidFill>
              <a:srgbClr val="5F5F5F"/>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562545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ChangeArrowheads="1"/>
          </p:cNvSpPr>
          <p:nvPr/>
        </p:nvSpPr>
        <p:spPr bwMode="auto">
          <a:xfrm>
            <a:off x="755650" y="1341438"/>
            <a:ext cx="7283450"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marL="342900" indent="-342900"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nSpc>
                <a:spcPct val="200000"/>
              </a:lnSpc>
              <a:buFontTx/>
              <a:buChar char="•"/>
            </a:pPr>
            <a:r>
              <a:rPr lang="en-US" altLang="el-GR" sz="2400" b="1">
                <a:latin typeface="Times New Roman" pitchFamily="18" charset="0"/>
                <a:ea typeface="MS PGothic" pitchFamily="34" charset="-128"/>
                <a:sym typeface="Arial" pitchFamily="34" charset="0"/>
              </a:rPr>
              <a:t>Γνωρίζετε τι νά περιμένετε</a:t>
            </a:r>
          </a:p>
          <a:p>
            <a:pPr>
              <a:lnSpc>
                <a:spcPct val="200000"/>
              </a:lnSpc>
              <a:buFontTx/>
              <a:buChar char="•"/>
            </a:pPr>
            <a:r>
              <a:rPr lang="en-US" altLang="el-GR" sz="2400" b="1">
                <a:latin typeface="Times New Roman" pitchFamily="18" charset="0"/>
                <a:ea typeface="MS PGothic" pitchFamily="34" charset="-128"/>
                <a:sym typeface="Arial" pitchFamily="34" charset="0"/>
              </a:rPr>
              <a:t>Αντισταθείτε στήν έντονη επιθυμία νά καπνίσετε (κανόνας τών 5 λεπτών)</a:t>
            </a:r>
          </a:p>
          <a:p>
            <a:pPr>
              <a:lnSpc>
                <a:spcPct val="200000"/>
              </a:lnSpc>
              <a:buFontTx/>
              <a:buChar char="•"/>
            </a:pPr>
            <a:r>
              <a:rPr lang="en-US" altLang="el-GR" sz="2400" b="1">
                <a:latin typeface="Times New Roman" pitchFamily="18" charset="0"/>
                <a:ea typeface="MS PGothic" pitchFamily="34" charset="-128"/>
                <a:sym typeface="Arial" pitchFamily="34" charset="0"/>
              </a:rPr>
              <a:t>Εάν παρασυρθείτε και καπνίσετε ένα τσιγάρο, </a:t>
            </a:r>
            <a:br>
              <a:rPr lang="en-US" altLang="el-GR" sz="2400" b="1">
                <a:latin typeface="Times New Roman" pitchFamily="18" charset="0"/>
                <a:ea typeface="MS PGothic" pitchFamily="34" charset="-128"/>
                <a:sym typeface="Arial" pitchFamily="34" charset="0"/>
              </a:rPr>
            </a:br>
            <a:r>
              <a:rPr lang="en-US" altLang="el-GR" sz="2400" b="1">
                <a:latin typeface="Times New Roman" pitchFamily="18" charset="0"/>
                <a:ea typeface="MS PGothic" pitchFamily="34" charset="-128"/>
                <a:sym typeface="Arial" pitchFamily="34" charset="0"/>
              </a:rPr>
              <a:t>μήν τά παρατήσετε –συνεχίστε την προσπάθεια</a:t>
            </a:r>
          </a:p>
        </p:txBody>
      </p:sp>
    </p:spTree>
    <p:extLst>
      <p:ext uri="{BB962C8B-B14F-4D97-AF65-F5344CB8AC3E}">
        <p14:creationId xmlns:p14="http://schemas.microsoft.com/office/powerpoint/2010/main" val="101273150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341438"/>
            <a:ext cx="8353425"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748547" name="Rectangle 3"/>
          <p:cNvSpPr>
            <a:spLocks noChangeArrowheads="1"/>
          </p:cNvSpPr>
          <p:nvPr/>
        </p:nvSpPr>
        <p:spPr bwMode="auto">
          <a:xfrm>
            <a:off x="323850" y="260350"/>
            <a:ext cx="8569325" cy="771525"/>
          </a:xfrm>
          <a:prstGeom prst="rect">
            <a:avLst/>
          </a:prstGeom>
          <a:noFill/>
          <a:ln>
            <a:noFill/>
          </a:ln>
          <a:extLst/>
        </p:spPr>
        <p:txBody>
          <a:bodyPr lIns="90000" tIns="46800" rIns="90000" bIns="46800">
            <a:spAutoFit/>
          </a:bodyPr>
          <a:lstStyle/>
          <a:p>
            <a:pPr algn="ctr" defTabSz="449263" hangingPunct="0">
              <a:lnSpc>
                <a:spcPct val="93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 pos="10858500" algn="l"/>
                <a:tab pos="11582400" algn="l"/>
              </a:tabLst>
              <a:defRPr/>
            </a:pPr>
            <a:r>
              <a:rPr lang="el-GR" sz="2400" b="1">
                <a:effectLst>
                  <a:outerShdw blurRad="38100" dist="38100" dir="2700000" algn="tl">
                    <a:srgbClr val="C0C0C0"/>
                  </a:outerShdw>
                </a:effectLst>
                <a:latin typeface="Times New Roman" pitchFamily="18" charset="0"/>
                <a:ea typeface="MS PGothic" pitchFamily="34" charset="-128"/>
              </a:rPr>
              <a:t>2008 </a:t>
            </a:r>
            <a:r>
              <a:rPr lang="en-US" sz="2400" b="1">
                <a:effectLst>
                  <a:outerShdw blurRad="38100" dist="38100" dir="2700000" algn="tl">
                    <a:srgbClr val="C0C0C0"/>
                  </a:outerShdw>
                </a:effectLst>
                <a:latin typeface="Times New Roman" pitchFamily="18" charset="0"/>
                <a:ea typeface="MS PGothic" pitchFamily="34" charset="-128"/>
              </a:rPr>
              <a:t>US Department of Health and Human Services Clinical Practice Guidelines for smoking cessation</a:t>
            </a:r>
          </a:p>
        </p:txBody>
      </p:sp>
    </p:spTree>
    <p:extLst>
      <p:ext uri="{BB962C8B-B14F-4D97-AF65-F5344CB8AC3E}">
        <p14:creationId xmlns:p14="http://schemas.microsoft.com/office/powerpoint/2010/main" val="1769175973"/>
      </p:ext>
    </p:extLst>
  </p:cSld>
  <p:clrMapOvr>
    <a:masterClrMapping/>
  </p:clrMapOvr>
  <p:transition>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rrowheads="1"/>
          </p:cNvSpPr>
          <p:nvPr>
            <p:ph type="title" idx="4294967295"/>
          </p:nvPr>
        </p:nvSpPr>
        <p:spPr>
          <a:xfrm>
            <a:off x="301625" y="115888"/>
            <a:ext cx="8510588" cy="792162"/>
          </a:xfrm>
        </p:spPr>
        <p:txBody>
          <a:bodyPr anchor="ctr"/>
          <a:lstStyle/>
          <a:p>
            <a:r>
              <a:rPr lang="en-US" altLang="el-GR" sz="3400"/>
              <a:t> </a:t>
            </a:r>
            <a:r>
              <a:rPr lang="el-GR" altLang="el-GR" sz="2500" b="1">
                <a:solidFill>
                  <a:schemeClr val="tx1"/>
                </a:solidFill>
                <a:latin typeface="Times New Roman" pitchFamily="18" charset="0"/>
                <a:cs typeface="Times New Roman" pitchFamily="18" charset="0"/>
              </a:rPr>
              <a:t>Κανονίστε Παρακολούθηση</a:t>
            </a:r>
            <a:endParaRPr lang="en-US" altLang="el-GR" sz="2500" b="1">
              <a:solidFill>
                <a:schemeClr val="tx1"/>
              </a:solidFill>
              <a:latin typeface="Times New Roman" pitchFamily="18" charset="0"/>
              <a:cs typeface="Times New Roman" pitchFamily="18" charset="0"/>
            </a:endParaRPr>
          </a:p>
        </p:txBody>
      </p:sp>
      <p:sp>
        <p:nvSpPr>
          <p:cNvPr id="163843" name="Rectangle 3"/>
          <p:cNvSpPr>
            <a:spLocks noGrp="1" noRot="1" noChangeArrowheads="1"/>
          </p:cNvSpPr>
          <p:nvPr>
            <p:ph type="body" idx="4294967295"/>
          </p:nvPr>
        </p:nvSpPr>
        <p:spPr>
          <a:xfrm>
            <a:off x="301625" y="908050"/>
            <a:ext cx="8540750" cy="5329238"/>
          </a:xfrm>
        </p:spPr>
        <p:txBody>
          <a:bodyPr/>
          <a:lstStyle/>
          <a:p>
            <a:pPr>
              <a:lnSpc>
                <a:spcPct val="120000"/>
              </a:lnSpc>
            </a:pPr>
            <a:r>
              <a:rPr lang="el-GR" altLang="el-GR" sz="1900" b="1">
                <a:latin typeface="Times New Roman" pitchFamily="18" charset="0"/>
                <a:cs typeface="Times New Roman" pitchFamily="18" charset="0"/>
              </a:rPr>
              <a:t>Προγραμματίστε μία επαφή για παρακολούθηση, κατά προτίμηση εντός της πρώτης εβδομάδας μετά την ημερομηνία διακοπής</a:t>
            </a:r>
            <a:endParaRPr lang="en-US" altLang="el-GR" sz="1900" b="1">
              <a:latin typeface="Times New Roman" pitchFamily="18" charset="0"/>
              <a:cs typeface="Times New Roman" pitchFamily="18" charset="0"/>
            </a:endParaRPr>
          </a:p>
          <a:p>
            <a:pPr>
              <a:lnSpc>
                <a:spcPct val="120000"/>
              </a:lnSpc>
            </a:pPr>
            <a:r>
              <a:rPr lang="el-GR" altLang="el-GR" sz="1900" b="1">
                <a:latin typeface="Times New Roman" pitchFamily="18" charset="0"/>
                <a:cs typeface="Times New Roman" pitchFamily="18" charset="0"/>
              </a:rPr>
              <a:t>Η παρακολούθηση </a:t>
            </a:r>
            <a:r>
              <a:rPr lang="en-US" altLang="el-GR" sz="1900" b="1">
                <a:latin typeface="Times New Roman" pitchFamily="18" charset="0"/>
                <a:cs typeface="Times New Roman" pitchFamily="18" charset="0"/>
              </a:rPr>
              <a:t> </a:t>
            </a:r>
            <a:r>
              <a:rPr lang="el-GR" altLang="el-GR" sz="1900" b="1">
                <a:latin typeface="Times New Roman" pitchFamily="18" charset="0"/>
                <a:cs typeface="Times New Roman" pitchFamily="18" charset="0"/>
              </a:rPr>
              <a:t>μπορεί να γίνει είτε με προσωπική συνάντηση είτε μέσω τηλεφώνου</a:t>
            </a:r>
            <a:endParaRPr lang="en-US" altLang="el-GR" sz="1900" b="1">
              <a:latin typeface="Times New Roman" pitchFamily="18" charset="0"/>
              <a:cs typeface="Times New Roman" pitchFamily="18" charset="0"/>
            </a:endParaRPr>
          </a:p>
          <a:p>
            <a:pPr>
              <a:lnSpc>
                <a:spcPct val="120000"/>
              </a:lnSpc>
            </a:pPr>
            <a:r>
              <a:rPr lang="el-GR" altLang="el-GR" sz="1900" b="1">
                <a:latin typeface="Times New Roman" pitchFamily="18" charset="0"/>
                <a:cs typeface="Times New Roman" pitchFamily="18" charset="0"/>
              </a:rPr>
              <a:t>Ενέργειες παρακολούθησης</a:t>
            </a:r>
            <a:endParaRPr lang="en-US" altLang="el-GR" sz="1900" b="1">
              <a:latin typeface="Times New Roman" pitchFamily="18" charset="0"/>
              <a:cs typeface="Times New Roman" pitchFamily="18" charset="0"/>
            </a:endParaRPr>
          </a:p>
          <a:p>
            <a:pPr lvl="1">
              <a:lnSpc>
                <a:spcPct val="120000"/>
              </a:lnSpc>
            </a:pPr>
            <a:r>
              <a:rPr lang="el-GR" altLang="el-GR" sz="2000" b="1">
                <a:latin typeface="Times New Roman" pitchFamily="18" charset="0"/>
                <a:cs typeface="Times New Roman" pitchFamily="18" charset="0"/>
              </a:rPr>
              <a:t>Έκφραση συγχαρητηρίων για την επιτυχία</a:t>
            </a:r>
            <a:endParaRPr lang="en-US" altLang="el-GR" sz="2000" b="1">
              <a:latin typeface="Times New Roman" pitchFamily="18" charset="0"/>
              <a:cs typeface="Times New Roman" pitchFamily="18" charset="0"/>
            </a:endParaRPr>
          </a:p>
          <a:p>
            <a:pPr lvl="1">
              <a:lnSpc>
                <a:spcPct val="120000"/>
              </a:lnSpc>
            </a:pPr>
            <a:r>
              <a:rPr lang="el-GR" altLang="el-GR" sz="2000" b="1">
                <a:latin typeface="Times New Roman" pitchFamily="18" charset="0"/>
                <a:cs typeface="Times New Roman" pitchFamily="18" charset="0"/>
              </a:rPr>
              <a:t>Επιθεώρηση των συνθηκών της προσωρινής υποτροπής – διασφάλιση επαναδέσμευσης στην αποχή</a:t>
            </a:r>
            <a:endParaRPr lang="en-US" altLang="el-GR" sz="2000" b="1">
              <a:latin typeface="Times New Roman" pitchFamily="18" charset="0"/>
              <a:cs typeface="Times New Roman" pitchFamily="18" charset="0"/>
            </a:endParaRPr>
          </a:p>
          <a:p>
            <a:pPr lvl="1">
              <a:lnSpc>
                <a:spcPct val="120000"/>
              </a:lnSpc>
            </a:pPr>
            <a:r>
              <a:rPr lang="el-GR" altLang="el-GR" sz="2000" b="1">
                <a:latin typeface="Times New Roman" pitchFamily="18" charset="0"/>
                <a:cs typeface="Times New Roman" pitchFamily="18" charset="0"/>
              </a:rPr>
              <a:t>Αναγνώριση των προκλήσεων και προετοιμασία για αυτές</a:t>
            </a:r>
            <a:endParaRPr lang="en-US" altLang="el-GR" sz="2000" b="1">
              <a:latin typeface="Times New Roman" pitchFamily="18" charset="0"/>
              <a:cs typeface="Times New Roman" pitchFamily="18" charset="0"/>
            </a:endParaRPr>
          </a:p>
          <a:p>
            <a:pPr lvl="1">
              <a:lnSpc>
                <a:spcPct val="120000"/>
              </a:lnSpc>
            </a:pPr>
            <a:r>
              <a:rPr lang="el-GR" altLang="el-GR" sz="2000" b="1">
                <a:latin typeface="Times New Roman" pitchFamily="18" charset="0"/>
                <a:cs typeface="Times New Roman" pitchFamily="18" charset="0"/>
              </a:rPr>
              <a:t>Αξιολόγηση της χρήσης φαρμακοθεραπείας</a:t>
            </a:r>
            <a:endParaRPr lang="en-US" altLang="el-GR" sz="2000" b="1">
              <a:latin typeface="Times New Roman" pitchFamily="18" charset="0"/>
              <a:cs typeface="Times New Roman" pitchFamily="18" charset="0"/>
            </a:endParaRPr>
          </a:p>
          <a:p>
            <a:pPr lvl="1">
              <a:lnSpc>
                <a:spcPct val="120000"/>
              </a:lnSpc>
            </a:pPr>
            <a:r>
              <a:rPr lang="el-GR" altLang="el-GR" sz="2000" b="1">
                <a:latin typeface="Times New Roman" pitchFamily="18" charset="0"/>
                <a:cs typeface="Times New Roman" pitchFamily="18" charset="0"/>
              </a:rPr>
              <a:t>Εξέταση του ενδεχομένου παραπομπής σε πιο εντατική θεραπεία</a:t>
            </a:r>
            <a:endParaRPr lang="en-US" altLang="el-GR" sz="2000" b="1">
              <a:latin typeface="Times New Roman" pitchFamily="18" charset="0"/>
              <a:cs typeface="Times New Roman" pitchFamily="18" charset="0"/>
            </a:endParaRPr>
          </a:p>
          <a:p>
            <a:pPr lvl="1"/>
            <a:endParaRPr lang="en-US" altLang="el-GR" sz="2000"/>
          </a:p>
        </p:txBody>
      </p:sp>
      <p:sp>
        <p:nvSpPr>
          <p:cNvPr id="163844" name="Text Box 4"/>
          <p:cNvSpPr txBox="1">
            <a:spLocks noChangeArrowheads="1"/>
          </p:cNvSpPr>
          <p:nvPr/>
        </p:nvSpPr>
        <p:spPr bwMode="auto">
          <a:xfrm>
            <a:off x="2124075" y="6559550"/>
            <a:ext cx="691197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50000"/>
              </a:spcBef>
            </a:pPr>
            <a:r>
              <a:rPr lang="en-US" altLang="el-GR" sz="1200">
                <a:ea typeface="MS PGothic" pitchFamily="34" charset="-128"/>
              </a:rPr>
              <a:t>Fiore MC, et al. US Department of Health and Human Services. Public Health Service. June 2000</a:t>
            </a:r>
          </a:p>
        </p:txBody>
      </p:sp>
    </p:spTree>
    <p:extLst>
      <p:ext uri="{BB962C8B-B14F-4D97-AF65-F5344CB8AC3E}">
        <p14:creationId xmlns:p14="http://schemas.microsoft.com/office/powerpoint/2010/main" val="614003688"/>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rrowheads="1"/>
          </p:cNvSpPr>
          <p:nvPr>
            <p:ph type="title" idx="4294967295"/>
          </p:nvPr>
        </p:nvSpPr>
        <p:spPr/>
        <p:txBody>
          <a:bodyPr anchor="ctr"/>
          <a:lstStyle/>
          <a:p>
            <a:pPr eaLnBrk="1" hangingPunct="1"/>
            <a:r>
              <a:rPr lang="el-GR" altLang="el-GR" sz="2500" b="1" smtClean="0">
                <a:solidFill>
                  <a:schemeClr val="tx1"/>
                </a:solidFill>
                <a:latin typeface="Times New Roman" pitchFamily="18" charset="0"/>
              </a:rPr>
              <a:t>Ομάδες με λιγότερες πιθανότητες να διακόψουν το κάπνισμα</a:t>
            </a:r>
            <a:endParaRPr lang="en-US" altLang="el-GR" sz="2500" b="1" smtClean="0">
              <a:solidFill>
                <a:schemeClr val="tx1"/>
              </a:solidFill>
              <a:latin typeface="Times New Roman" pitchFamily="18" charset="0"/>
            </a:endParaRPr>
          </a:p>
        </p:txBody>
      </p:sp>
      <p:sp>
        <p:nvSpPr>
          <p:cNvPr id="36867" name="Rectangle 3"/>
          <p:cNvSpPr>
            <a:spLocks noGrp="1" noRot="1" noChangeArrowheads="1"/>
          </p:cNvSpPr>
          <p:nvPr>
            <p:ph type="body" idx="4294967295"/>
          </p:nvPr>
        </p:nvSpPr>
        <p:spPr>
          <a:xfrm>
            <a:off x="520700" y="1638300"/>
            <a:ext cx="8229600" cy="4564063"/>
          </a:xfrm>
        </p:spPr>
        <p:txBody>
          <a:bodyPr/>
          <a:lstStyle/>
          <a:p>
            <a:pPr eaLnBrk="1" hangingPunct="1">
              <a:lnSpc>
                <a:spcPct val="120000"/>
              </a:lnSpc>
              <a:buFont typeface="Wingdings" pitchFamily="2" charset="2"/>
              <a:buNone/>
            </a:pPr>
            <a:r>
              <a:rPr lang="el-GR" altLang="el-GR" sz="2100" smtClean="0">
                <a:latin typeface="Times New Roman" pitchFamily="18" charset="0"/>
                <a:sym typeface="Wingdings" pitchFamily="2" charset="2"/>
              </a:rPr>
              <a:t> </a:t>
            </a:r>
            <a:r>
              <a:rPr lang="el-GR" altLang="el-GR" sz="1900" b="1" smtClean="0">
                <a:latin typeface="Times New Roman" pitchFamily="18" charset="0"/>
              </a:rPr>
              <a:t>Υψηλότερο επίπεδο εξάρτησης</a:t>
            </a:r>
            <a:endParaRPr lang="el-GR" altLang="el-GR" sz="1900" b="1" baseline="30000" smtClean="0">
              <a:latin typeface="Times New Roman" pitchFamily="18" charset="0"/>
            </a:endParaRPr>
          </a:p>
          <a:p>
            <a:pPr eaLnBrk="1" hangingPunct="1">
              <a:lnSpc>
                <a:spcPct val="120000"/>
              </a:lnSpc>
              <a:buFont typeface="Wingdings" pitchFamily="2" charset="2"/>
              <a:buNone/>
            </a:pPr>
            <a:r>
              <a:rPr lang="el-GR" altLang="el-GR" sz="1900" b="1" smtClean="0">
                <a:latin typeface="Times New Roman" pitchFamily="18" charset="0"/>
              </a:rPr>
              <a:t>         </a:t>
            </a:r>
            <a:r>
              <a:rPr lang="el-GR" altLang="el-GR" sz="1900" b="1" smtClean="0">
                <a:latin typeface="Times New Roman" pitchFamily="18" charset="0"/>
                <a:sym typeface="Wingdings" pitchFamily="2" charset="2"/>
              </a:rPr>
              <a:t> </a:t>
            </a:r>
            <a:r>
              <a:rPr lang="el-GR" altLang="el-GR" sz="1900" b="1" smtClean="0">
                <a:latin typeface="Times New Roman" pitchFamily="18" charset="0"/>
              </a:rPr>
              <a:t>Αριθμός τσιγάρων ανά ημέρα</a:t>
            </a:r>
          </a:p>
          <a:p>
            <a:pPr eaLnBrk="1" hangingPunct="1">
              <a:lnSpc>
                <a:spcPct val="120000"/>
              </a:lnSpc>
              <a:buFont typeface="Wingdings" pitchFamily="2" charset="2"/>
              <a:buNone/>
            </a:pPr>
            <a:r>
              <a:rPr lang="el-GR" altLang="el-GR" sz="1900" b="1" smtClean="0">
                <a:latin typeface="Times New Roman" pitchFamily="18" charset="0"/>
              </a:rPr>
              <a:t>         </a:t>
            </a:r>
            <a:r>
              <a:rPr lang="el-GR" altLang="el-GR" sz="1900" b="1" smtClean="0">
                <a:latin typeface="Times New Roman" pitchFamily="18" charset="0"/>
                <a:sym typeface="Wingdings" pitchFamily="2" charset="2"/>
              </a:rPr>
              <a:t></a:t>
            </a:r>
            <a:r>
              <a:rPr lang="el-GR" altLang="el-GR" sz="1900" b="1" smtClean="0">
                <a:latin typeface="Times New Roman" pitchFamily="18" charset="0"/>
              </a:rPr>
              <a:t> Χρόνος έως το κάπνισμα του πρώτου τσιγάρου μετά </a:t>
            </a:r>
          </a:p>
          <a:p>
            <a:pPr eaLnBrk="1" hangingPunct="1">
              <a:lnSpc>
                <a:spcPct val="120000"/>
              </a:lnSpc>
              <a:buFont typeface="Wingdings" pitchFamily="2" charset="2"/>
              <a:buNone/>
            </a:pPr>
            <a:r>
              <a:rPr lang="el-GR" altLang="el-GR" sz="1900" b="1" smtClean="0">
                <a:latin typeface="Times New Roman" pitchFamily="18" charset="0"/>
              </a:rPr>
              <a:t>              το πρωινό ξύπνημα</a:t>
            </a:r>
          </a:p>
          <a:p>
            <a:pPr eaLnBrk="1" hangingPunct="1">
              <a:lnSpc>
                <a:spcPct val="120000"/>
              </a:lnSpc>
              <a:buFont typeface="Wingdings" pitchFamily="2" charset="2"/>
              <a:buNone/>
            </a:pPr>
            <a:r>
              <a:rPr lang="el-GR" altLang="el-GR" sz="1900" b="1" smtClean="0">
                <a:latin typeface="Times New Roman" pitchFamily="18" charset="0"/>
                <a:sym typeface="Wingdings" pitchFamily="2" charset="2"/>
              </a:rPr>
              <a:t> </a:t>
            </a:r>
            <a:r>
              <a:rPr lang="el-GR" altLang="el-GR" sz="1900" b="1" smtClean="0">
                <a:latin typeface="Times New Roman" pitchFamily="18" charset="0"/>
              </a:rPr>
              <a:t>Συμβίωση με ενεργό καπνιστή</a:t>
            </a:r>
            <a:endParaRPr lang="el-GR" altLang="el-GR" sz="1900" b="1" baseline="30000" smtClean="0">
              <a:latin typeface="Times New Roman" pitchFamily="18" charset="0"/>
            </a:endParaRPr>
          </a:p>
          <a:p>
            <a:pPr eaLnBrk="1" hangingPunct="1">
              <a:lnSpc>
                <a:spcPct val="120000"/>
              </a:lnSpc>
              <a:buFont typeface="Wingdings" pitchFamily="2" charset="2"/>
              <a:buNone/>
            </a:pPr>
            <a:r>
              <a:rPr lang="el-GR" altLang="el-GR" sz="1900" b="1" smtClean="0">
                <a:latin typeface="Times New Roman" pitchFamily="18" charset="0"/>
                <a:sym typeface="Wingdings" pitchFamily="2" charset="2"/>
              </a:rPr>
              <a:t> </a:t>
            </a:r>
            <a:r>
              <a:rPr lang="el-GR" altLang="el-GR" sz="1900" b="1" smtClean="0">
                <a:latin typeface="Times New Roman" pitchFamily="18" charset="0"/>
              </a:rPr>
              <a:t>Λιγότερα εκπαιδευτικά εφόδια</a:t>
            </a:r>
            <a:endParaRPr lang="el-GR" altLang="el-GR" sz="1900" b="1" baseline="30000" smtClean="0">
              <a:latin typeface="Times New Roman" pitchFamily="18" charset="0"/>
            </a:endParaRPr>
          </a:p>
          <a:p>
            <a:pPr eaLnBrk="1" hangingPunct="1">
              <a:lnSpc>
                <a:spcPct val="120000"/>
              </a:lnSpc>
              <a:buFont typeface="Wingdings" pitchFamily="2" charset="2"/>
              <a:buNone/>
            </a:pPr>
            <a:r>
              <a:rPr lang="el-GR" altLang="el-GR" sz="1900" b="1" smtClean="0">
                <a:latin typeface="Times New Roman" pitchFamily="18" charset="0"/>
                <a:sym typeface="Wingdings" pitchFamily="2" charset="2"/>
              </a:rPr>
              <a:t> </a:t>
            </a:r>
            <a:r>
              <a:rPr lang="el-GR" altLang="el-GR" sz="1900" b="1" smtClean="0">
                <a:latin typeface="Times New Roman" pitchFamily="18" charset="0"/>
              </a:rPr>
              <a:t>Χαμηλότερη κοινωνικοοικονομική τάξη</a:t>
            </a:r>
            <a:endParaRPr lang="el-GR" altLang="el-GR" sz="1900" b="1" baseline="30000" smtClean="0">
              <a:latin typeface="Times New Roman" pitchFamily="18" charset="0"/>
            </a:endParaRPr>
          </a:p>
          <a:p>
            <a:pPr eaLnBrk="1" hangingPunct="1">
              <a:lnSpc>
                <a:spcPct val="120000"/>
              </a:lnSpc>
              <a:buFont typeface="Wingdings" pitchFamily="2" charset="2"/>
              <a:buNone/>
            </a:pPr>
            <a:r>
              <a:rPr lang="el-GR" altLang="el-GR" sz="1900" b="1" smtClean="0">
                <a:latin typeface="Times New Roman" pitchFamily="18" charset="0"/>
                <a:sym typeface="Wingdings" pitchFamily="2" charset="2"/>
              </a:rPr>
              <a:t> </a:t>
            </a:r>
            <a:r>
              <a:rPr lang="el-GR" altLang="el-GR" sz="1900" b="1" smtClean="0">
                <a:latin typeface="Times New Roman" pitchFamily="18" charset="0"/>
              </a:rPr>
              <a:t>Συνυπάρχουσες ψυχιατρικές διαταραχές</a:t>
            </a:r>
            <a:endParaRPr lang="en-US" altLang="el-GR" sz="1900" b="1" baseline="30000" smtClean="0">
              <a:latin typeface="Times New Roman" pitchFamily="18" charset="0"/>
            </a:endParaRPr>
          </a:p>
        </p:txBody>
      </p:sp>
      <p:sp>
        <p:nvSpPr>
          <p:cNvPr id="36868" name="Text Box 4"/>
          <p:cNvSpPr txBox="1">
            <a:spLocks noChangeArrowheads="1"/>
          </p:cNvSpPr>
          <p:nvPr/>
        </p:nvSpPr>
        <p:spPr bwMode="auto">
          <a:xfrm>
            <a:off x="4356100" y="6007100"/>
            <a:ext cx="453707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en-US" altLang="el-GR" sz="1200">
                <a:latin typeface="Times New Roman" pitchFamily="18" charset="0"/>
                <a:ea typeface="MS PGothic" pitchFamily="34" charset="-128"/>
                <a:cs typeface="Times New Roman" pitchFamily="18" charset="0"/>
              </a:rPr>
              <a:t>Hyland A et al. </a:t>
            </a:r>
            <a:r>
              <a:rPr lang="en-US" altLang="el-GR" sz="1200" i="1">
                <a:latin typeface="Times New Roman" pitchFamily="18" charset="0"/>
                <a:ea typeface="MS PGothic" pitchFamily="34" charset="-128"/>
                <a:cs typeface="Times New Roman" pitchFamily="18" charset="0"/>
              </a:rPr>
              <a:t>Nicotine Tob Res</a:t>
            </a:r>
            <a:r>
              <a:rPr lang="en-US" altLang="el-GR" sz="1200">
                <a:latin typeface="Times New Roman" pitchFamily="18" charset="0"/>
                <a:ea typeface="MS PGothic" pitchFamily="34" charset="-128"/>
                <a:cs typeface="Times New Roman" pitchFamily="18" charset="0"/>
              </a:rPr>
              <a:t>. 2004;6(Suppl 3):S363-S369</a:t>
            </a:r>
          </a:p>
          <a:p>
            <a:pPr eaLnBrk="1" hangingPunct="1">
              <a:spcBef>
                <a:spcPct val="50000"/>
              </a:spcBef>
            </a:pPr>
            <a:r>
              <a:rPr lang="en-US" altLang="el-GR" sz="1200">
                <a:latin typeface="Times New Roman" pitchFamily="18" charset="0"/>
                <a:ea typeface="MS PGothic" pitchFamily="34" charset="-128"/>
                <a:cs typeface="Times New Roman" pitchFamily="18" charset="0"/>
              </a:rPr>
              <a:t>Chandola T et al. </a:t>
            </a:r>
            <a:r>
              <a:rPr lang="en-US" altLang="el-GR" sz="1200" i="1">
                <a:latin typeface="Times New Roman" pitchFamily="18" charset="0"/>
                <a:ea typeface="MS PGothic" pitchFamily="34" charset="-128"/>
                <a:cs typeface="Times New Roman" pitchFamily="18" charset="0"/>
              </a:rPr>
              <a:t>Addiction</a:t>
            </a:r>
            <a:r>
              <a:rPr lang="en-US" altLang="el-GR" sz="1200">
                <a:latin typeface="Times New Roman" pitchFamily="18" charset="0"/>
                <a:ea typeface="MS PGothic" pitchFamily="34" charset="-128"/>
                <a:cs typeface="Times New Roman" pitchFamily="18" charset="0"/>
              </a:rPr>
              <a:t>. 2004;99:770-777</a:t>
            </a:r>
          </a:p>
          <a:p>
            <a:pPr eaLnBrk="1" hangingPunct="1">
              <a:spcBef>
                <a:spcPct val="50000"/>
              </a:spcBef>
            </a:pPr>
            <a:r>
              <a:rPr lang="en-US" altLang="el-GR" sz="1200">
                <a:latin typeface="Times New Roman" pitchFamily="18" charset="0"/>
                <a:ea typeface="MS PGothic" pitchFamily="34" charset="-128"/>
                <a:cs typeface="Times New Roman" pitchFamily="18" charset="0"/>
              </a:rPr>
              <a:t> Kalman D et al. </a:t>
            </a:r>
            <a:r>
              <a:rPr lang="en-US" altLang="el-GR" sz="1200" i="1">
                <a:latin typeface="Times New Roman" pitchFamily="18" charset="0"/>
                <a:ea typeface="MS PGothic" pitchFamily="34" charset="-128"/>
                <a:cs typeface="Times New Roman" pitchFamily="18" charset="0"/>
              </a:rPr>
              <a:t>Am J Addict</a:t>
            </a:r>
            <a:r>
              <a:rPr lang="en-US" altLang="el-GR" sz="1200">
                <a:latin typeface="Times New Roman" pitchFamily="18" charset="0"/>
                <a:ea typeface="MS PGothic" pitchFamily="34" charset="-128"/>
                <a:cs typeface="Times New Roman" pitchFamily="18" charset="0"/>
              </a:rPr>
              <a:t>. 2005;14:106–123</a:t>
            </a:r>
          </a:p>
        </p:txBody>
      </p:sp>
    </p:spTree>
    <p:extLst>
      <p:ext uri="{BB962C8B-B14F-4D97-AF65-F5344CB8AC3E}">
        <p14:creationId xmlns:p14="http://schemas.microsoft.com/office/powerpoint/2010/main" val="746669280"/>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2" descr="610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215900"/>
            <a:ext cx="7972425" cy="6381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5684966"/>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457200" y="222250"/>
            <a:ext cx="8499475" cy="1235075"/>
          </a:xfrm>
        </p:spPr>
        <p:txBody>
          <a:bodyPr/>
          <a:lstStyle/>
          <a:p>
            <a:r>
              <a:rPr lang="en-US" altLang="el-GR" sz="2500"/>
              <a:t>INTERHEART: 9 </a:t>
            </a:r>
            <a:r>
              <a:rPr lang="el-GR" altLang="el-GR" sz="2500"/>
              <a:t>τροποποιήσιμοι παράγοντες ευθύνονται για το 90% του κινδύνου πρωτογενούς ΕΜ, παγκοσμίως</a:t>
            </a:r>
            <a:endParaRPr lang="en-US" altLang="el-GR" sz="2500"/>
          </a:p>
        </p:txBody>
      </p:sp>
      <p:sp>
        <p:nvSpPr>
          <p:cNvPr id="112643" name="Rectangle 3"/>
          <p:cNvSpPr>
            <a:spLocks noChangeArrowheads="1"/>
          </p:cNvSpPr>
          <p:nvPr/>
        </p:nvSpPr>
        <p:spPr bwMode="auto">
          <a:xfrm>
            <a:off x="257175" y="196850"/>
            <a:ext cx="7140575"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l-GR" altLang="el-GR" sz="3400" b="1">
              <a:solidFill>
                <a:srgbClr val="D4E7FF"/>
              </a:solidFill>
              <a:latin typeface="Times" pitchFamily="18" charset="0"/>
            </a:endParaRPr>
          </a:p>
        </p:txBody>
      </p:sp>
      <p:sp>
        <p:nvSpPr>
          <p:cNvPr id="112644" name="Rectangle 4"/>
          <p:cNvSpPr>
            <a:spLocks noChangeArrowheads="1"/>
          </p:cNvSpPr>
          <p:nvPr/>
        </p:nvSpPr>
        <p:spPr bwMode="auto">
          <a:xfrm>
            <a:off x="5786438" y="6537325"/>
            <a:ext cx="30305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eaLnBrk="0" hangingPunct="0">
              <a:spcBef>
                <a:spcPct val="20000"/>
              </a:spcBef>
            </a:pPr>
            <a:r>
              <a:rPr lang="en-US" altLang="el-GR" sz="1400" b="1">
                <a:latin typeface="Garamond" pitchFamily="18" charset="0"/>
              </a:rPr>
              <a:t>Yusuf S et al. </a:t>
            </a:r>
            <a:r>
              <a:rPr lang="en-US" altLang="el-GR" sz="1400" b="1" i="1">
                <a:latin typeface="Garamond" pitchFamily="18" charset="0"/>
              </a:rPr>
              <a:t>Lancet</a:t>
            </a:r>
            <a:r>
              <a:rPr lang="en-US" altLang="el-GR" sz="1400" b="1">
                <a:latin typeface="Garamond" pitchFamily="18" charset="0"/>
              </a:rPr>
              <a:t>. 2004;364:937-52.</a:t>
            </a:r>
          </a:p>
        </p:txBody>
      </p:sp>
      <p:sp>
        <p:nvSpPr>
          <p:cNvPr id="112645" name="Rectangle 5"/>
          <p:cNvSpPr>
            <a:spLocks noChangeArrowheads="1"/>
          </p:cNvSpPr>
          <p:nvPr/>
        </p:nvSpPr>
        <p:spPr bwMode="auto">
          <a:xfrm>
            <a:off x="366713" y="6086475"/>
            <a:ext cx="5340350" cy="64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p>
            <a:pPr eaLnBrk="0" hangingPunct="0">
              <a:lnSpc>
                <a:spcPct val="130000"/>
              </a:lnSpc>
            </a:pPr>
            <a:r>
              <a:rPr lang="en-US" altLang="el-GR" sz="1400">
                <a:latin typeface="Century Gothic" pitchFamily="34" charset="0"/>
              </a:rPr>
              <a:t>N = 15,152 patients and 14,820 controls in 52 countries</a:t>
            </a:r>
          </a:p>
          <a:p>
            <a:pPr eaLnBrk="0" hangingPunct="0">
              <a:lnSpc>
                <a:spcPct val="130000"/>
              </a:lnSpc>
            </a:pPr>
            <a:r>
              <a:rPr lang="en-US" altLang="el-GR" sz="1400">
                <a:latin typeface="Century Gothic" pitchFamily="34" charset="0"/>
              </a:rPr>
              <a:t>PAR = population attributable risk, adjusted for all risk factors</a:t>
            </a:r>
          </a:p>
        </p:txBody>
      </p:sp>
      <p:grpSp>
        <p:nvGrpSpPr>
          <p:cNvPr id="112646" name="Group 6"/>
          <p:cNvGrpSpPr>
            <a:grpSpLocks/>
          </p:cNvGrpSpPr>
          <p:nvPr/>
        </p:nvGrpSpPr>
        <p:grpSpPr bwMode="auto">
          <a:xfrm>
            <a:off x="652463" y="1498600"/>
            <a:ext cx="8172450" cy="4610100"/>
            <a:chOff x="411" y="944"/>
            <a:chExt cx="5148" cy="2904"/>
          </a:xfrm>
        </p:grpSpPr>
        <p:sp>
          <p:nvSpPr>
            <p:cNvPr id="112647" name="Line 7"/>
            <p:cNvSpPr>
              <a:spLocks noChangeShapeType="1"/>
            </p:cNvSpPr>
            <p:nvPr/>
          </p:nvSpPr>
          <p:spPr bwMode="auto">
            <a:xfrm>
              <a:off x="730" y="1202"/>
              <a:ext cx="1" cy="2130"/>
            </a:xfrm>
            <a:prstGeom prst="line">
              <a:avLst/>
            </a:prstGeom>
            <a:noFill/>
            <a:ln w="33338">
              <a:solidFill>
                <a:srgbClr val="FFFFFF"/>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12648" name="Line 8"/>
            <p:cNvSpPr>
              <a:spLocks noChangeShapeType="1"/>
            </p:cNvSpPr>
            <p:nvPr/>
          </p:nvSpPr>
          <p:spPr bwMode="auto">
            <a:xfrm>
              <a:off x="654" y="2860"/>
              <a:ext cx="76" cy="1"/>
            </a:xfrm>
            <a:prstGeom prst="line">
              <a:avLst/>
            </a:prstGeom>
            <a:noFill/>
            <a:ln w="33338">
              <a:solidFill>
                <a:srgbClr val="FFFFFF"/>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12649" name="Line 9"/>
            <p:cNvSpPr>
              <a:spLocks noChangeShapeType="1"/>
            </p:cNvSpPr>
            <p:nvPr/>
          </p:nvSpPr>
          <p:spPr bwMode="auto">
            <a:xfrm>
              <a:off x="654" y="2440"/>
              <a:ext cx="76" cy="1"/>
            </a:xfrm>
            <a:prstGeom prst="line">
              <a:avLst/>
            </a:prstGeom>
            <a:noFill/>
            <a:ln w="33338">
              <a:solidFill>
                <a:srgbClr val="FFFFFF"/>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12650" name="Line 10"/>
            <p:cNvSpPr>
              <a:spLocks noChangeShapeType="1"/>
            </p:cNvSpPr>
            <p:nvPr/>
          </p:nvSpPr>
          <p:spPr bwMode="auto">
            <a:xfrm>
              <a:off x="654" y="2031"/>
              <a:ext cx="76" cy="1"/>
            </a:xfrm>
            <a:prstGeom prst="line">
              <a:avLst/>
            </a:prstGeom>
            <a:noFill/>
            <a:ln w="33338">
              <a:solidFill>
                <a:srgbClr val="FFFFFF"/>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12651" name="Line 11"/>
            <p:cNvSpPr>
              <a:spLocks noChangeShapeType="1"/>
            </p:cNvSpPr>
            <p:nvPr/>
          </p:nvSpPr>
          <p:spPr bwMode="auto">
            <a:xfrm>
              <a:off x="654" y="1612"/>
              <a:ext cx="76" cy="1"/>
            </a:xfrm>
            <a:prstGeom prst="line">
              <a:avLst/>
            </a:prstGeom>
            <a:noFill/>
            <a:ln w="33338">
              <a:solidFill>
                <a:srgbClr val="FFFFFF"/>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12652" name="Line 12"/>
            <p:cNvSpPr>
              <a:spLocks noChangeShapeType="1"/>
            </p:cNvSpPr>
            <p:nvPr/>
          </p:nvSpPr>
          <p:spPr bwMode="auto">
            <a:xfrm>
              <a:off x="659" y="1203"/>
              <a:ext cx="76" cy="1"/>
            </a:xfrm>
            <a:prstGeom prst="line">
              <a:avLst/>
            </a:prstGeom>
            <a:noFill/>
            <a:ln w="33338">
              <a:solidFill>
                <a:srgbClr val="FFFFFF"/>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12653" name="Rectangle 13"/>
            <p:cNvSpPr>
              <a:spLocks noChangeArrowheads="1"/>
            </p:cNvSpPr>
            <p:nvPr/>
          </p:nvSpPr>
          <p:spPr bwMode="auto">
            <a:xfrm>
              <a:off x="865" y="2515"/>
              <a:ext cx="230" cy="741"/>
            </a:xfrm>
            <a:prstGeom prst="rect">
              <a:avLst/>
            </a:prstGeom>
            <a:solidFill>
              <a:srgbClr val="2DD80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12654" name="Rectangle 14"/>
            <p:cNvSpPr>
              <a:spLocks noChangeArrowheads="1"/>
            </p:cNvSpPr>
            <p:nvPr/>
          </p:nvSpPr>
          <p:spPr bwMode="auto">
            <a:xfrm>
              <a:off x="908" y="2347"/>
              <a:ext cx="16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l-GR" b="1">
                  <a:latin typeface="Century Gothic" pitchFamily="34" charset="0"/>
                </a:rPr>
                <a:t>36</a:t>
              </a:r>
              <a:endParaRPr lang="en-US" altLang="el-GR" b="1" baseline="-25000">
                <a:latin typeface="Century Gothic" pitchFamily="34" charset="0"/>
              </a:endParaRPr>
            </a:p>
          </p:txBody>
        </p:sp>
        <p:sp>
          <p:nvSpPr>
            <p:cNvPr id="112655" name="Rectangle 15"/>
            <p:cNvSpPr>
              <a:spLocks noChangeArrowheads="1"/>
            </p:cNvSpPr>
            <p:nvPr/>
          </p:nvSpPr>
          <p:spPr bwMode="auto">
            <a:xfrm>
              <a:off x="1832" y="2986"/>
              <a:ext cx="241" cy="270"/>
            </a:xfrm>
            <a:prstGeom prst="rect">
              <a:avLst/>
            </a:prstGeom>
            <a:solidFill>
              <a:srgbClr val="2ED902"/>
            </a:solidFill>
            <a:ln w="9525">
              <a:solidFill>
                <a:srgbClr val="289C14"/>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12656" name="Rectangle 16"/>
            <p:cNvSpPr>
              <a:spLocks noChangeArrowheads="1"/>
            </p:cNvSpPr>
            <p:nvPr/>
          </p:nvSpPr>
          <p:spPr bwMode="auto">
            <a:xfrm>
              <a:off x="1871" y="2807"/>
              <a:ext cx="16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l-GR" b="1">
                  <a:latin typeface="Century Gothic" pitchFamily="34" charset="0"/>
                </a:rPr>
                <a:t>12</a:t>
              </a:r>
              <a:endParaRPr lang="en-US" altLang="el-GR" b="1" baseline="-25000">
                <a:latin typeface="Century Gothic" pitchFamily="34" charset="0"/>
              </a:endParaRPr>
            </a:p>
          </p:txBody>
        </p:sp>
        <p:sp>
          <p:nvSpPr>
            <p:cNvPr id="112657" name="Rectangle 17"/>
            <p:cNvSpPr>
              <a:spLocks noChangeArrowheads="1"/>
            </p:cNvSpPr>
            <p:nvPr/>
          </p:nvSpPr>
          <p:spPr bwMode="auto">
            <a:xfrm>
              <a:off x="2322" y="3113"/>
              <a:ext cx="229" cy="143"/>
            </a:xfrm>
            <a:prstGeom prst="rect">
              <a:avLst/>
            </a:prstGeom>
            <a:solidFill>
              <a:srgbClr val="2ED902"/>
            </a:solidFill>
            <a:ln w="9525">
              <a:solidFill>
                <a:srgbClr val="289C14"/>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12658" name="Rectangle 18"/>
            <p:cNvSpPr>
              <a:spLocks noChangeArrowheads="1"/>
            </p:cNvSpPr>
            <p:nvPr/>
          </p:nvSpPr>
          <p:spPr bwMode="auto">
            <a:xfrm>
              <a:off x="2390" y="2935"/>
              <a:ext cx="8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l-GR" b="1">
                  <a:latin typeface="Century Gothic" pitchFamily="34" charset="0"/>
                </a:rPr>
                <a:t>7</a:t>
              </a:r>
              <a:endParaRPr lang="en-US" altLang="el-GR" b="1" baseline="-25000">
                <a:latin typeface="Century Gothic" pitchFamily="34" charset="0"/>
              </a:endParaRPr>
            </a:p>
          </p:txBody>
        </p:sp>
        <p:sp>
          <p:nvSpPr>
            <p:cNvPr id="112659" name="Rectangle 19"/>
            <p:cNvSpPr>
              <a:spLocks noChangeArrowheads="1"/>
            </p:cNvSpPr>
            <p:nvPr/>
          </p:nvSpPr>
          <p:spPr bwMode="auto">
            <a:xfrm>
              <a:off x="3280" y="3044"/>
              <a:ext cx="241" cy="213"/>
            </a:xfrm>
            <a:prstGeom prst="rect">
              <a:avLst/>
            </a:prstGeom>
            <a:solidFill>
              <a:srgbClr val="2ED902"/>
            </a:solidFill>
            <a:ln w="9525">
              <a:solidFill>
                <a:srgbClr val="289C14"/>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12660" name="Rectangle 20"/>
            <p:cNvSpPr>
              <a:spLocks noChangeArrowheads="1"/>
            </p:cNvSpPr>
            <p:nvPr/>
          </p:nvSpPr>
          <p:spPr bwMode="auto">
            <a:xfrm>
              <a:off x="3327" y="2861"/>
              <a:ext cx="16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l-GR" b="1">
                  <a:latin typeface="Century Gothic" pitchFamily="34" charset="0"/>
                </a:rPr>
                <a:t>10</a:t>
              </a:r>
              <a:endParaRPr lang="en-US" altLang="el-GR" b="1" baseline="-25000">
                <a:latin typeface="Century Gothic" pitchFamily="34" charset="0"/>
              </a:endParaRPr>
            </a:p>
          </p:txBody>
        </p:sp>
        <p:sp>
          <p:nvSpPr>
            <p:cNvPr id="112661" name="Rectangle 21"/>
            <p:cNvSpPr>
              <a:spLocks noChangeArrowheads="1"/>
            </p:cNvSpPr>
            <p:nvPr/>
          </p:nvSpPr>
          <p:spPr bwMode="auto">
            <a:xfrm>
              <a:off x="3766" y="2835"/>
              <a:ext cx="240" cy="421"/>
            </a:xfrm>
            <a:prstGeom prst="rect">
              <a:avLst/>
            </a:prstGeom>
            <a:solidFill>
              <a:srgbClr val="2ED902"/>
            </a:solidFill>
            <a:ln w="9525">
              <a:solidFill>
                <a:srgbClr val="289C14"/>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12662" name="Rectangle 22"/>
            <p:cNvSpPr>
              <a:spLocks noChangeArrowheads="1"/>
            </p:cNvSpPr>
            <p:nvPr/>
          </p:nvSpPr>
          <p:spPr bwMode="auto">
            <a:xfrm>
              <a:off x="3811" y="2656"/>
              <a:ext cx="16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l-GR" b="1">
                  <a:latin typeface="Century Gothic" pitchFamily="34" charset="0"/>
                </a:rPr>
                <a:t>20</a:t>
              </a:r>
              <a:endParaRPr lang="en-US" altLang="el-GR" b="1" baseline="-25000">
                <a:latin typeface="Century Gothic" pitchFamily="34" charset="0"/>
              </a:endParaRPr>
            </a:p>
          </p:txBody>
        </p:sp>
        <p:sp>
          <p:nvSpPr>
            <p:cNvPr id="112663" name="Rectangle 23"/>
            <p:cNvSpPr>
              <a:spLocks noChangeArrowheads="1"/>
            </p:cNvSpPr>
            <p:nvPr/>
          </p:nvSpPr>
          <p:spPr bwMode="auto">
            <a:xfrm>
              <a:off x="4255" y="2547"/>
              <a:ext cx="230" cy="709"/>
            </a:xfrm>
            <a:prstGeom prst="rect">
              <a:avLst/>
            </a:prstGeom>
            <a:solidFill>
              <a:srgbClr val="2ED902"/>
            </a:solidFill>
            <a:ln w="9525">
              <a:solidFill>
                <a:srgbClr val="289C14"/>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12664" name="Rectangle 24"/>
            <p:cNvSpPr>
              <a:spLocks noChangeArrowheads="1"/>
            </p:cNvSpPr>
            <p:nvPr/>
          </p:nvSpPr>
          <p:spPr bwMode="auto">
            <a:xfrm>
              <a:off x="4294" y="2368"/>
              <a:ext cx="133" cy="144"/>
            </a:xfrm>
            <a:prstGeom prst="rect">
              <a:avLst/>
            </a:prstGeom>
            <a:noFill/>
            <a:ln>
              <a:noFill/>
            </a:ln>
            <a:effectLst/>
            <a:extLst>
              <a:ext uri="{909E8E84-426E-40DD-AFC4-6F175D3DCCD1}">
                <a14:hiddenFill xmlns:a14="http://schemas.microsoft.com/office/drawing/2010/main">
                  <a:solidFill>
                    <a:srgbClr val="289C14"/>
                  </a:solidFill>
                </a14:hiddenFill>
              </a:ext>
              <a:ext uri="{91240B29-F687-4F45-9708-019B960494DF}">
                <a14:hiddenLine xmlns:a14="http://schemas.microsoft.com/office/drawing/2010/main" w="9525">
                  <a:solidFill>
                    <a:srgbClr val="289C14"/>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l-GR" b="1">
                  <a:latin typeface="Century Gothic" pitchFamily="34" charset="0"/>
                </a:rPr>
                <a:t>33</a:t>
              </a:r>
              <a:endParaRPr lang="en-US" altLang="el-GR" b="1" baseline="-25000">
                <a:latin typeface="Century Gothic" pitchFamily="34" charset="0"/>
              </a:endParaRPr>
            </a:p>
          </p:txBody>
        </p:sp>
        <p:sp>
          <p:nvSpPr>
            <p:cNvPr id="112665" name="Rectangle 25"/>
            <p:cNvSpPr>
              <a:spLocks noChangeArrowheads="1"/>
            </p:cNvSpPr>
            <p:nvPr/>
          </p:nvSpPr>
          <p:spPr bwMode="auto">
            <a:xfrm>
              <a:off x="543" y="3177"/>
              <a:ext cx="7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l-GR" sz="1600" b="1">
                  <a:latin typeface="Century Gothic" pitchFamily="34" charset="0"/>
                </a:rPr>
                <a:t>0</a:t>
              </a:r>
              <a:endParaRPr lang="en-US" altLang="el-GR" sz="1600" b="1" baseline="-25000">
                <a:latin typeface="Century Gothic" pitchFamily="34" charset="0"/>
              </a:endParaRPr>
            </a:p>
          </p:txBody>
        </p:sp>
        <p:sp>
          <p:nvSpPr>
            <p:cNvPr id="112666" name="Rectangle 26"/>
            <p:cNvSpPr>
              <a:spLocks noChangeArrowheads="1"/>
            </p:cNvSpPr>
            <p:nvPr/>
          </p:nvSpPr>
          <p:spPr bwMode="auto">
            <a:xfrm>
              <a:off x="477" y="2792"/>
              <a:ext cx="14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l-GR" sz="1600" b="1">
                  <a:latin typeface="Century Gothic" pitchFamily="34" charset="0"/>
                </a:rPr>
                <a:t>20</a:t>
              </a:r>
              <a:endParaRPr lang="en-US" altLang="el-GR" sz="1600" b="1" baseline="-25000">
                <a:latin typeface="Century Gothic" pitchFamily="34" charset="0"/>
              </a:endParaRPr>
            </a:p>
          </p:txBody>
        </p:sp>
        <p:sp>
          <p:nvSpPr>
            <p:cNvPr id="112667" name="Rectangle 27"/>
            <p:cNvSpPr>
              <a:spLocks noChangeArrowheads="1"/>
            </p:cNvSpPr>
            <p:nvPr/>
          </p:nvSpPr>
          <p:spPr bwMode="auto">
            <a:xfrm>
              <a:off x="477" y="2372"/>
              <a:ext cx="14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l-GR" sz="1600" b="1">
                  <a:latin typeface="Century Gothic" pitchFamily="34" charset="0"/>
                </a:rPr>
                <a:t>40</a:t>
              </a:r>
              <a:endParaRPr lang="en-US" altLang="el-GR" sz="1600" b="1" baseline="-25000">
                <a:latin typeface="Century Gothic" pitchFamily="34" charset="0"/>
              </a:endParaRPr>
            </a:p>
          </p:txBody>
        </p:sp>
        <p:sp>
          <p:nvSpPr>
            <p:cNvPr id="112668" name="Rectangle 28"/>
            <p:cNvSpPr>
              <a:spLocks noChangeArrowheads="1"/>
            </p:cNvSpPr>
            <p:nvPr/>
          </p:nvSpPr>
          <p:spPr bwMode="auto">
            <a:xfrm>
              <a:off x="477" y="1964"/>
              <a:ext cx="14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l-GR" sz="1600" b="1">
                  <a:latin typeface="Century Gothic" pitchFamily="34" charset="0"/>
                </a:rPr>
                <a:t>60</a:t>
              </a:r>
              <a:endParaRPr lang="en-US" altLang="el-GR" sz="1600" b="1" baseline="-25000">
                <a:latin typeface="Century Gothic" pitchFamily="34" charset="0"/>
              </a:endParaRPr>
            </a:p>
          </p:txBody>
        </p:sp>
        <p:sp>
          <p:nvSpPr>
            <p:cNvPr id="112669" name="Rectangle 29"/>
            <p:cNvSpPr>
              <a:spLocks noChangeArrowheads="1"/>
            </p:cNvSpPr>
            <p:nvPr/>
          </p:nvSpPr>
          <p:spPr bwMode="auto">
            <a:xfrm>
              <a:off x="477" y="1544"/>
              <a:ext cx="14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l-GR" sz="1600" b="1">
                  <a:latin typeface="Century Gothic" pitchFamily="34" charset="0"/>
                </a:rPr>
                <a:t>80</a:t>
              </a:r>
              <a:endParaRPr lang="en-US" altLang="el-GR" sz="1600" b="1" baseline="-25000">
                <a:latin typeface="Century Gothic" pitchFamily="34" charset="0"/>
              </a:endParaRPr>
            </a:p>
          </p:txBody>
        </p:sp>
        <p:sp>
          <p:nvSpPr>
            <p:cNvPr id="112670" name="Rectangle 30"/>
            <p:cNvSpPr>
              <a:spLocks noChangeArrowheads="1"/>
            </p:cNvSpPr>
            <p:nvPr/>
          </p:nvSpPr>
          <p:spPr bwMode="auto">
            <a:xfrm>
              <a:off x="411" y="1135"/>
              <a:ext cx="21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l-GR" sz="1600" b="1">
                  <a:latin typeface="Century Gothic" pitchFamily="34" charset="0"/>
                </a:rPr>
                <a:t>100</a:t>
              </a:r>
              <a:endParaRPr lang="en-US" altLang="el-GR" sz="1600" b="1" baseline="-25000">
                <a:latin typeface="Century Gothic" pitchFamily="34" charset="0"/>
              </a:endParaRPr>
            </a:p>
          </p:txBody>
        </p:sp>
        <p:sp>
          <p:nvSpPr>
            <p:cNvPr id="112671" name="Rectangle 31"/>
            <p:cNvSpPr>
              <a:spLocks noChangeArrowheads="1"/>
            </p:cNvSpPr>
            <p:nvPr/>
          </p:nvSpPr>
          <p:spPr bwMode="auto">
            <a:xfrm rot="21600000">
              <a:off x="779" y="3304"/>
              <a:ext cx="435"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altLang="el-GR" sz="1300" b="1">
                  <a:latin typeface="Century Gothic" pitchFamily="34" charset="0"/>
                </a:rPr>
                <a:t>Smoking</a:t>
              </a:r>
              <a:endParaRPr lang="en-US" altLang="el-GR" sz="1300" b="1" baseline="-25000">
                <a:latin typeface="Century Gothic" pitchFamily="34" charset="0"/>
              </a:endParaRPr>
            </a:p>
          </p:txBody>
        </p:sp>
        <p:sp>
          <p:nvSpPr>
            <p:cNvPr id="112672" name="Rectangle 32"/>
            <p:cNvSpPr>
              <a:spLocks noChangeArrowheads="1"/>
            </p:cNvSpPr>
            <p:nvPr/>
          </p:nvSpPr>
          <p:spPr bwMode="auto">
            <a:xfrm rot="21600000">
              <a:off x="1315" y="3304"/>
              <a:ext cx="29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altLang="el-GR" sz="1300" b="1">
                  <a:latin typeface="Century Gothic" pitchFamily="34" charset="0"/>
                </a:rPr>
                <a:t>Fruits/</a:t>
              </a:r>
              <a:br>
                <a:rPr lang="en-US" altLang="el-GR" sz="1300" b="1">
                  <a:latin typeface="Century Gothic" pitchFamily="34" charset="0"/>
                </a:rPr>
              </a:br>
              <a:r>
                <a:rPr lang="en-US" altLang="el-GR" sz="1300" b="1">
                  <a:latin typeface="Century Gothic" pitchFamily="34" charset="0"/>
                </a:rPr>
                <a:t>veg</a:t>
              </a:r>
              <a:endParaRPr lang="en-US" altLang="el-GR" sz="1300" b="1" baseline="-25000">
                <a:latin typeface="Century Gothic" pitchFamily="34" charset="0"/>
              </a:endParaRPr>
            </a:p>
          </p:txBody>
        </p:sp>
        <p:sp>
          <p:nvSpPr>
            <p:cNvPr id="112673" name="Rectangle 33"/>
            <p:cNvSpPr>
              <a:spLocks noChangeArrowheads="1"/>
            </p:cNvSpPr>
            <p:nvPr/>
          </p:nvSpPr>
          <p:spPr bwMode="auto">
            <a:xfrm rot="21600000">
              <a:off x="1718" y="3304"/>
              <a:ext cx="417"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l-GR" sz="1300" b="1">
                  <a:latin typeface="Century Gothic" pitchFamily="34" charset="0"/>
                </a:rPr>
                <a:t>Exercise</a:t>
              </a:r>
              <a:endParaRPr lang="en-US" altLang="el-GR" sz="1300" b="1" baseline="-25000">
                <a:latin typeface="Century Gothic" pitchFamily="34" charset="0"/>
              </a:endParaRPr>
            </a:p>
          </p:txBody>
        </p:sp>
        <p:sp>
          <p:nvSpPr>
            <p:cNvPr id="112674" name="Rectangle 34"/>
            <p:cNvSpPr>
              <a:spLocks noChangeArrowheads="1"/>
            </p:cNvSpPr>
            <p:nvPr/>
          </p:nvSpPr>
          <p:spPr bwMode="auto">
            <a:xfrm rot="21600000">
              <a:off x="2232" y="3304"/>
              <a:ext cx="390"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altLang="el-GR" sz="1300" b="1">
                  <a:latin typeface="Century Gothic" pitchFamily="34" charset="0"/>
                </a:rPr>
                <a:t>Alcohol</a:t>
              </a:r>
              <a:endParaRPr lang="en-US" altLang="el-GR" sz="1300" b="1" baseline="-25000">
                <a:latin typeface="Century Gothic" pitchFamily="34" charset="0"/>
              </a:endParaRPr>
            </a:p>
          </p:txBody>
        </p:sp>
        <p:sp>
          <p:nvSpPr>
            <p:cNvPr id="112675" name="Rectangle 35"/>
            <p:cNvSpPr>
              <a:spLocks noChangeArrowheads="1"/>
            </p:cNvSpPr>
            <p:nvPr/>
          </p:nvSpPr>
          <p:spPr bwMode="auto">
            <a:xfrm rot="21600000">
              <a:off x="4194" y="3304"/>
              <a:ext cx="40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altLang="el-GR" sz="1300" b="1">
                  <a:latin typeface="Century Gothic" pitchFamily="34" charset="0"/>
                </a:rPr>
                <a:t>Psycho-</a:t>
              </a:r>
              <a:br>
                <a:rPr lang="en-US" altLang="el-GR" sz="1300" b="1">
                  <a:latin typeface="Century Gothic" pitchFamily="34" charset="0"/>
                </a:rPr>
              </a:br>
              <a:r>
                <a:rPr lang="en-US" altLang="el-GR" sz="1300" b="1">
                  <a:latin typeface="Century Gothic" pitchFamily="34" charset="0"/>
                </a:rPr>
                <a:t>social</a:t>
              </a:r>
              <a:endParaRPr lang="en-US" altLang="el-GR" sz="1300" b="1" baseline="-25000">
                <a:latin typeface="Century Gothic" pitchFamily="34" charset="0"/>
              </a:endParaRPr>
            </a:p>
          </p:txBody>
        </p:sp>
        <p:sp>
          <p:nvSpPr>
            <p:cNvPr id="112676" name="Rectangle 36"/>
            <p:cNvSpPr>
              <a:spLocks noChangeArrowheads="1"/>
            </p:cNvSpPr>
            <p:nvPr/>
          </p:nvSpPr>
          <p:spPr bwMode="auto">
            <a:xfrm rot="21600000">
              <a:off x="4705" y="3304"/>
              <a:ext cx="280"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altLang="el-GR" sz="1300" b="1">
                  <a:latin typeface="Century Gothic" pitchFamily="34" charset="0"/>
                </a:rPr>
                <a:t>Lipids</a:t>
              </a:r>
              <a:endParaRPr lang="en-US" altLang="el-GR" sz="1300" b="1" baseline="-25000">
                <a:latin typeface="Century Gothic" pitchFamily="34" charset="0"/>
              </a:endParaRPr>
            </a:p>
          </p:txBody>
        </p:sp>
        <p:sp>
          <p:nvSpPr>
            <p:cNvPr id="112677" name="Rectangle 37"/>
            <p:cNvSpPr>
              <a:spLocks noChangeArrowheads="1"/>
            </p:cNvSpPr>
            <p:nvPr/>
          </p:nvSpPr>
          <p:spPr bwMode="auto">
            <a:xfrm rot="21600000">
              <a:off x="5118" y="3304"/>
              <a:ext cx="43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altLang="el-GR" sz="1300" b="1">
                  <a:latin typeface="Century Gothic" pitchFamily="34" charset="0"/>
                </a:rPr>
                <a:t>All 9 risk </a:t>
              </a:r>
              <a:br>
                <a:rPr lang="en-US" altLang="el-GR" sz="1300" b="1">
                  <a:latin typeface="Century Gothic" pitchFamily="34" charset="0"/>
                </a:rPr>
              </a:br>
              <a:r>
                <a:rPr lang="en-US" altLang="el-GR" sz="1300" b="1">
                  <a:latin typeface="Century Gothic" pitchFamily="34" charset="0"/>
                </a:rPr>
                <a:t>factors</a:t>
              </a:r>
              <a:endParaRPr lang="en-US" altLang="el-GR" sz="1300" b="1" baseline="-25000">
                <a:latin typeface="Century Gothic" pitchFamily="34" charset="0"/>
              </a:endParaRPr>
            </a:p>
          </p:txBody>
        </p:sp>
        <p:sp>
          <p:nvSpPr>
            <p:cNvPr id="112678" name="Rectangle 38"/>
            <p:cNvSpPr>
              <a:spLocks noChangeArrowheads="1"/>
            </p:cNvSpPr>
            <p:nvPr/>
          </p:nvSpPr>
          <p:spPr bwMode="auto">
            <a:xfrm>
              <a:off x="411" y="944"/>
              <a:ext cx="62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eaLnBrk="0" hangingPunct="0"/>
              <a:r>
                <a:rPr lang="en-US" altLang="el-GR" sz="1600" b="1">
                  <a:latin typeface="Century Gothic" pitchFamily="34" charset="0"/>
                </a:rPr>
                <a:t>PAR (%)</a:t>
              </a:r>
              <a:endParaRPr lang="en-US" altLang="el-GR" sz="1600" b="1" baseline="-25000">
                <a:latin typeface="Century Gothic" pitchFamily="34" charset="0"/>
              </a:endParaRPr>
            </a:p>
          </p:txBody>
        </p:sp>
        <p:sp>
          <p:nvSpPr>
            <p:cNvPr id="112679" name="Rectangle 39"/>
            <p:cNvSpPr>
              <a:spLocks noChangeArrowheads="1"/>
            </p:cNvSpPr>
            <p:nvPr/>
          </p:nvSpPr>
          <p:spPr bwMode="auto">
            <a:xfrm>
              <a:off x="1343" y="2979"/>
              <a:ext cx="241" cy="277"/>
            </a:xfrm>
            <a:prstGeom prst="rect">
              <a:avLst/>
            </a:prstGeom>
            <a:solidFill>
              <a:srgbClr val="2ED90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12680" name="Rectangle 40"/>
            <p:cNvSpPr>
              <a:spLocks noChangeArrowheads="1"/>
            </p:cNvSpPr>
            <p:nvPr/>
          </p:nvSpPr>
          <p:spPr bwMode="auto">
            <a:xfrm>
              <a:off x="1385" y="2809"/>
              <a:ext cx="16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l-GR" b="1">
                  <a:latin typeface="Century Gothic" pitchFamily="34" charset="0"/>
                </a:rPr>
                <a:t>14</a:t>
              </a:r>
              <a:endParaRPr lang="en-US" altLang="el-GR" b="1" baseline="-25000">
                <a:latin typeface="Century Gothic" pitchFamily="34" charset="0"/>
              </a:endParaRPr>
            </a:p>
          </p:txBody>
        </p:sp>
        <p:sp>
          <p:nvSpPr>
            <p:cNvPr id="112681" name="Rectangle 41"/>
            <p:cNvSpPr>
              <a:spLocks noChangeArrowheads="1"/>
            </p:cNvSpPr>
            <p:nvPr/>
          </p:nvSpPr>
          <p:spPr bwMode="auto">
            <a:xfrm>
              <a:off x="2783" y="2904"/>
              <a:ext cx="229" cy="352"/>
            </a:xfrm>
            <a:prstGeom prst="rect">
              <a:avLst/>
            </a:prstGeom>
            <a:solidFill>
              <a:srgbClr val="2ED902"/>
            </a:solidFill>
            <a:ln w="9525">
              <a:solidFill>
                <a:srgbClr val="289C14"/>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12682" name="Rectangle 42"/>
            <p:cNvSpPr>
              <a:spLocks noChangeArrowheads="1"/>
            </p:cNvSpPr>
            <p:nvPr/>
          </p:nvSpPr>
          <p:spPr bwMode="auto">
            <a:xfrm>
              <a:off x="2820" y="2721"/>
              <a:ext cx="16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l-GR" b="1">
                  <a:latin typeface="Century Gothic" pitchFamily="34" charset="0"/>
                </a:rPr>
                <a:t>18</a:t>
              </a:r>
              <a:endParaRPr lang="en-US" altLang="el-GR" b="1" baseline="-25000">
                <a:latin typeface="Century Gothic" pitchFamily="34" charset="0"/>
              </a:endParaRPr>
            </a:p>
          </p:txBody>
        </p:sp>
        <p:sp>
          <p:nvSpPr>
            <p:cNvPr id="112683" name="Rectangle 43"/>
            <p:cNvSpPr>
              <a:spLocks noChangeArrowheads="1"/>
            </p:cNvSpPr>
            <p:nvPr/>
          </p:nvSpPr>
          <p:spPr bwMode="auto">
            <a:xfrm>
              <a:off x="4733" y="2233"/>
              <a:ext cx="230" cy="1023"/>
            </a:xfrm>
            <a:prstGeom prst="rect">
              <a:avLst/>
            </a:prstGeom>
            <a:solidFill>
              <a:srgbClr val="2ED902"/>
            </a:solidFill>
            <a:ln w="9525">
              <a:solidFill>
                <a:srgbClr val="289C14"/>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12684" name="Rectangle 44"/>
            <p:cNvSpPr>
              <a:spLocks noChangeArrowheads="1"/>
            </p:cNvSpPr>
            <p:nvPr/>
          </p:nvSpPr>
          <p:spPr bwMode="gray">
            <a:xfrm>
              <a:off x="5212" y="1407"/>
              <a:ext cx="230" cy="1849"/>
            </a:xfrm>
            <a:prstGeom prst="rect">
              <a:avLst/>
            </a:prstGeom>
            <a:solidFill>
              <a:srgbClr val="FFF7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12685" name="Rectangle 45"/>
            <p:cNvSpPr>
              <a:spLocks noChangeArrowheads="1"/>
            </p:cNvSpPr>
            <p:nvPr/>
          </p:nvSpPr>
          <p:spPr bwMode="auto">
            <a:xfrm>
              <a:off x="5250" y="1238"/>
              <a:ext cx="16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l-GR" b="1">
                  <a:latin typeface="Century Gothic" pitchFamily="34" charset="0"/>
                </a:rPr>
                <a:t>90</a:t>
              </a:r>
              <a:endParaRPr lang="en-US" altLang="el-GR" b="1" baseline="-25000">
                <a:latin typeface="Century Gothic" pitchFamily="34" charset="0"/>
              </a:endParaRPr>
            </a:p>
          </p:txBody>
        </p:sp>
        <p:sp>
          <p:nvSpPr>
            <p:cNvPr id="112686" name="Rectangle 46"/>
            <p:cNvSpPr>
              <a:spLocks noChangeArrowheads="1"/>
            </p:cNvSpPr>
            <p:nvPr/>
          </p:nvSpPr>
          <p:spPr bwMode="auto">
            <a:xfrm rot="21600000">
              <a:off x="3168" y="3305"/>
              <a:ext cx="447"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altLang="el-GR" sz="1300" b="1">
                  <a:latin typeface="Century Gothic" pitchFamily="34" charset="0"/>
                </a:rPr>
                <a:t>Diabetes</a:t>
              </a:r>
              <a:endParaRPr lang="en-US" altLang="el-GR" sz="1300" b="1" baseline="-25000">
                <a:latin typeface="Century Gothic" pitchFamily="34" charset="0"/>
              </a:endParaRPr>
            </a:p>
          </p:txBody>
        </p:sp>
        <p:sp>
          <p:nvSpPr>
            <p:cNvPr id="112687" name="Rectangle 47"/>
            <p:cNvSpPr>
              <a:spLocks noChangeArrowheads="1"/>
            </p:cNvSpPr>
            <p:nvPr/>
          </p:nvSpPr>
          <p:spPr bwMode="auto">
            <a:xfrm rot="21600000">
              <a:off x="3604" y="3304"/>
              <a:ext cx="56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altLang="el-GR" sz="1300" b="1">
                  <a:latin typeface="Century Gothic" pitchFamily="34" charset="0"/>
                </a:rPr>
                <a:t>Abdominal</a:t>
              </a:r>
            </a:p>
            <a:p>
              <a:pPr algn="ctr" eaLnBrk="0" hangingPunct="0"/>
              <a:r>
                <a:rPr lang="en-US" altLang="el-GR" sz="1300" b="1">
                  <a:latin typeface="Century Gothic" pitchFamily="34" charset="0"/>
                </a:rPr>
                <a:t>obesity</a:t>
              </a:r>
              <a:endParaRPr lang="en-US" altLang="el-GR" sz="1300" b="1" baseline="-25000">
                <a:latin typeface="Century Gothic" pitchFamily="34" charset="0"/>
              </a:endParaRPr>
            </a:p>
          </p:txBody>
        </p:sp>
        <p:sp>
          <p:nvSpPr>
            <p:cNvPr id="112688" name="Rectangle 48"/>
            <p:cNvSpPr>
              <a:spLocks noChangeArrowheads="1"/>
            </p:cNvSpPr>
            <p:nvPr/>
          </p:nvSpPr>
          <p:spPr bwMode="auto">
            <a:xfrm rot="21600000">
              <a:off x="2702" y="3300"/>
              <a:ext cx="35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altLang="el-GR" sz="1300" b="1">
                  <a:latin typeface="Century Gothic" pitchFamily="34" charset="0"/>
                </a:rPr>
                <a:t>Hyper-</a:t>
              </a:r>
              <a:br>
                <a:rPr lang="en-US" altLang="el-GR" sz="1300" b="1">
                  <a:latin typeface="Century Gothic" pitchFamily="34" charset="0"/>
                </a:rPr>
              </a:br>
              <a:r>
                <a:rPr lang="en-US" altLang="el-GR" sz="1300" b="1">
                  <a:latin typeface="Century Gothic" pitchFamily="34" charset="0"/>
                </a:rPr>
                <a:t>tension</a:t>
              </a:r>
              <a:endParaRPr lang="en-US" altLang="el-GR" sz="1300" b="1" baseline="-25000">
                <a:latin typeface="Century Gothic" pitchFamily="34" charset="0"/>
              </a:endParaRPr>
            </a:p>
          </p:txBody>
        </p:sp>
        <p:sp>
          <p:nvSpPr>
            <p:cNvPr id="112689" name="Rectangle 49"/>
            <p:cNvSpPr>
              <a:spLocks noChangeArrowheads="1"/>
            </p:cNvSpPr>
            <p:nvPr/>
          </p:nvSpPr>
          <p:spPr bwMode="auto">
            <a:xfrm>
              <a:off x="817" y="3677"/>
              <a:ext cx="1771" cy="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p>
              <a:pPr algn="ctr" eaLnBrk="0" hangingPunct="0">
                <a:lnSpc>
                  <a:spcPct val="90000"/>
                </a:lnSpc>
              </a:pPr>
              <a:r>
                <a:rPr lang="en-US" altLang="el-GR" sz="1300" b="1" i="1">
                  <a:latin typeface="Century Gothic" pitchFamily="34" charset="0"/>
                </a:rPr>
                <a:t>Lifestyle factors</a:t>
              </a:r>
            </a:p>
          </p:txBody>
        </p:sp>
        <p:sp>
          <p:nvSpPr>
            <p:cNvPr id="112690" name="Line 50"/>
            <p:cNvSpPr>
              <a:spLocks noChangeShapeType="1"/>
            </p:cNvSpPr>
            <p:nvPr/>
          </p:nvSpPr>
          <p:spPr bwMode="auto">
            <a:xfrm>
              <a:off x="651" y="3264"/>
              <a:ext cx="4908" cy="1"/>
            </a:xfrm>
            <a:prstGeom prst="line">
              <a:avLst/>
            </a:prstGeom>
            <a:noFill/>
            <a:ln w="33338">
              <a:solidFill>
                <a:srgbClr val="FFFFFF"/>
              </a:solidFill>
              <a:round/>
              <a:headEnd/>
              <a:tailEnd/>
            </a:ln>
            <a:extLst>
              <a:ext uri="{909E8E84-426E-40DD-AFC4-6F175D3DCCD1}">
                <a14:hiddenFill xmlns:a14="http://schemas.microsoft.com/office/drawing/2010/main">
                  <a:noFill/>
                </a14:hiddenFill>
              </a:ext>
            </a:extLst>
          </p:spPr>
          <p:txBody>
            <a:bodyPr/>
            <a:lstStyle/>
            <a:p>
              <a:endParaRPr lang="el-GR"/>
            </a:p>
          </p:txBody>
        </p:sp>
        <p:grpSp>
          <p:nvGrpSpPr>
            <p:cNvPr id="112691" name="Group 51"/>
            <p:cNvGrpSpPr>
              <a:grpSpLocks/>
            </p:cNvGrpSpPr>
            <p:nvPr/>
          </p:nvGrpSpPr>
          <p:grpSpPr bwMode="auto">
            <a:xfrm>
              <a:off x="779" y="3589"/>
              <a:ext cx="1852" cy="90"/>
              <a:chOff x="779" y="3493"/>
              <a:chExt cx="1852" cy="90"/>
            </a:xfrm>
          </p:grpSpPr>
          <p:sp>
            <p:nvSpPr>
              <p:cNvPr id="112692" name="Line 52"/>
              <p:cNvSpPr>
                <a:spLocks noChangeShapeType="1"/>
              </p:cNvSpPr>
              <p:nvPr/>
            </p:nvSpPr>
            <p:spPr bwMode="auto">
              <a:xfrm>
                <a:off x="779" y="3538"/>
                <a:ext cx="1852" cy="0"/>
              </a:xfrm>
              <a:prstGeom prst="line">
                <a:avLst/>
              </a:prstGeom>
              <a:noFill/>
              <a:ln w="25400">
                <a:solidFill>
                  <a:schemeClr val="tx2"/>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12693" name="Line 53"/>
              <p:cNvSpPr>
                <a:spLocks noChangeShapeType="1"/>
              </p:cNvSpPr>
              <p:nvPr/>
            </p:nvSpPr>
            <p:spPr bwMode="auto">
              <a:xfrm>
                <a:off x="779" y="3493"/>
                <a:ext cx="0" cy="90"/>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112694" name="Line 54"/>
              <p:cNvSpPr>
                <a:spLocks noChangeShapeType="1"/>
              </p:cNvSpPr>
              <p:nvPr/>
            </p:nvSpPr>
            <p:spPr bwMode="auto">
              <a:xfrm>
                <a:off x="2628" y="3493"/>
                <a:ext cx="0" cy="90"/>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grpSp>
        <p:sp>
          <p:nvSpPr>
            <p:cNvPr id="112695" name="Rectangle 55"/>
            <p:cNvSpPr>
              <a:spLocks noChangeArrowheads="1"/>
            </p:cNvSpPr>
            <p:nvPr/>
          </p:nvSpPr>
          <p:spPr bwMode="auto">
            <a:xfrm>
              <a:off x="4774" y="2054"/>
              <a:ext cx="16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l-GR" b="1">
                  <a:latin typeface="Century Gothic" pitchFamily="34" charset="0"/>
                </a:rPr>
                <a:t>50</a:t>
              </a:r>
              <a:endParaRPr lang="en-US" altLang="el-GR" b="1" baseline="-25000">
                <a:latin typeface="Century Gothic" pitchFamily="34" charset="0"/>
              </a:endParaRPr>
            </a:p>
          </p:txBody>
        </p:sp>
      </p:grpSp>
    </p:spTree>
    <p:extLst>
      <p:ext uri="{BB962C8B-B14F-4D97-AF65-F5344CB8AC3E}">
        <p14:creationId xmlns:p14="http://schemas.microsoft.com/office/powerpoint/2010/main" val="24698337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2"/>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50825" y="1700808"/>
            <a:ext cx="8496300" cy="4968280"/>
          </a:xfrm>
        </p:spPr>
      </p:pic>
      <p:sp>
        <p:nvSpPr>
          <p:cNvPr id="107523" name="AutoShape 3"/>
          <p:cNvSpPr>
            <a:spLocks noChangeArrowheads="1"/>
          </p:cNvSpPr>
          <p:nvPr/>
        </p:nvSpPr>
        <p:spPr bwMode="auto">
          <a:xfrm>
            <a:off x="1115616" y="260648"/>
            <a:ext cx="6624736" cy="2160240"/>
          </a:xfrm>
          <a:prstGeom prst="downArrowCallout">
            <a:avLst>
              <a:gd name="adj1" fmla="val 11851"/>
              <a:gd name="adj2" fmla="val 125053"/>
              <a:gd name="adj3" fmla="val 16667"/>
              <a:gd name="adj4" fmla="val 47619"/>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l-GR" altLang="el-GR" sz="2400" b="1"/>
              <a:t>Για αυτούς πού νομίζουν ότι τα ξέρουν όλα</a:t>
            </a:r>
          </a:p>
        </p:txBody>
      </p:sp>
    </p:spTree>
    <p:extLst>
      <p:ext uri="{BB962C8B-B14F-4D97-AF65-F5344CB8AC3E}">
        <p14:creationId xmlns:p14="http://schemas.microsoft.com/office/powerpoint/2010/main" val="382851824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p:txBody>
          <a:bodyPr/>
          <a:lstStyle/>
          <a:p>
            <a:pPr algn="ctr"/>
            <a:r>
              <a:rPr lang="el-GR" altLang="el-GR" sz="3600" b="1"/>
              <a:t>Σάς ευχαριστώ γιά τήν προσοχή σας</a:t>
            </a:r>
          </a:p>
        </p:txBody>
      </p:sp>
      <p:pic>
        <p:nvPicPr>
          <p:cNvPr id="131075"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457200" y="1340768"/>
            <a:ext cx="8229600" cy="5112568"/>
          </a:xfrm>
        </p:spPr>
      </p:pic>
    </p:spTree>
    <p:extLst>
      <p:ext uri="{BB962C8B-B14F-4D97-AF65-F5344CB8AC3E}">
        <p14:creationId xmlns:p14="http://schemas.microsoft.com/office/powerpoint/2010/main" val="279323660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endParaRPr lang="el-GR" dirty="0"/>
          </a:p>
        </p:txBody>
      </p:sp>
    </p:spTree>
    <p:extLst>
      <p:ext uri="{BB962C8B-B14F-4D97-AF65-F5344CB8AC3E}">
        <p14:creationId xmlns:p14="http://schemas.microsoft.com/office/powerpoint/2010/main" val="141084743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endParaRPr lang="el-GR" dirty="0"/>
          </a:p>
        </p:txBody>
      </p:sp>
    </p:spTree>
    <p:extLst>
      <p:ext uri="{BB962C8B-B14F-4D97-AF65-F5344CB8AC3E}">
        <p14:creationId xmlns:p14="http://schemas.microsoft.com/office/powerpoint/2010/main" val="2318841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50825" y="260350"/>
            <a:ext cx="8569325" cy="6337300"/>
          </a:xfrm>
        </p:spPr>
      </p:pic>
    </p:spTree>
    <p:extLst>
      <p:ext uri="{BB962C8B-B14F-4D97-AF65-F5344CB8AC3E}">
        <p14:creationId xmlns:p14="http://schemas.microsoft.com/office/powerpoint/2010/main" val="27517935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010" name="Picture 2"/>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79388" y="220663"/>
            <a:ext cx="8713787" cy="6369050"/>
          </a:xfrm>
        </p:spPr>
      </p:pic>
    </p:spTree>
    <p:extLst>
      <p:ext uri="{BB962C8B-B14F-4D97-AF65-F5344CB8AC3E}">
        <p14:creationId xmlns:p14="http://schemas.microsoft.com/office/powerpoint/2010/main" val="13937291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a:xfrm>
            <a:off x="467544" y="260648"/>
            <a:ext cx="8208912" cy="1152128"/>
          </a:xfrm>
        </p:spPr>
        <p:txBody>
          <a:bodyPr/>
          <a:lstStyle/>
          <a:p>
            <a:endParaRPr lang="el-GR" altLang="el-GR" dirty="0"/>
          </a:p>
        </p:txBody>
      </p:sp>
      <p:pic>
        <p:nvPicPr>
          <p:cNvPr id="173059"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566738" y="333375"/>
            <a:ext cx="8001000" cy="5686425"/>
          </a:xfrm>
        </p:spPr>
      </p:pic>
    </p:spTree>
    <p:extLst>
      <p:ext uri="{BB962C8B-B14F-4D97-AF65-F5344CB8AC3E}">
        <p14:creationId xmlns:p14="http://schemas.microsoft.com/office/powerpoint/2010/main" val="29989327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1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1700213"/>
            <a:ext cx="6429375" cy="4392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5107" name="Rectangle 3"/>
          <p:cNvSpPr>
            <a:spLocks noGrp="1" noChangeArrowheads="1"/>
          </p:cNvSpPr>
          <p:nvPr>
            <p:ph type="title"/>
          </p:nvPr>
        </p:nvSpPr>
        <p:spPr>
          <a:xfrm>
            <a:off x="220663" y="28575"/>
            <a:ext cx="8686800" cy="1143000"/>
          </a:xfrm>
        </p:spPr>
        <p:txBody>
          <a:bodyPr/>
          <a:lstStyle/>
          <a:p>
            <a:r>
              <a:rPr lang="el-GR" altLang="el-GR" sz="2500" b="1">
                <a:solidFill>
                  <a:schemeClr val="tx1"/>
                </a:solidFill>
                <a:effectLst>
                  <a:outerShdw blurRad="38100" dist="38100" dir="2700000" algn="tl">
                    <a:srgbClr val="C0C0C0"/>
                  </a:outerShdw>
                </a:effectLst>
                <a:latin typeface="Times New Roman" pitchFamily="18" charset="0"/>
              </a:rPr>
              <a:t>Ετήσιοι Θάνατοι που Μπορούν να Αποδοθούν στον Καπνό</a:t>
            </a:r>
            <a:r>
              <a:rPr lang="en-US" altLang="el-GR" sz="2500" b="1">
                <a:solidFill>
                  <a:schemeClr val="tx1"/>
                </a:solidFill>
                <a:effectLst>
                  <a:outerShdw blurRad="38100" dist="38100" dir="2700000" algn="tl">
                    <a:srgbClr val="C0C0C0"/>
                  </a:outerShdw>
                </a:effectLst>
                <a:latin typeface="Times New Roman" pitchFamily="18" charset="0"/>
              </a:rPr>
              <a:t>: </a:t>
            </a:r>
            <a:r>
              <a:rPr lang="el-GR" altLang="el-GR" sz="2500" b="1">
                <a:solidFill>
                  <a:schemeClr val="tx1"/>
                </a:solidFill>
                <a:effectLst>
                  <a:outerShdw blurRad="38100" dist="38100" dir="2700000" algn="tl">
                    <a:srgbClr val="C0C0C0"/>
                  </a:outerShdw>
                </a:effectLst>
                <a:latin typeface="Times New Roman" pitchFamily="18" charset="0"/>
              </a:rPr>
              <a:t>Εκτιμήσεις σε Παγκόσμια Κλίμακα</a:t>
            </a:r>
            <a:endParaRPr lang="en-US" altLang="el-GR" sz="2500" b="1">
              <a:solidFill>
                <a:schemeClr val="tx1"/>
              </a:solidFill>
              <a:effectLst>
                <a:outerShdw blurRad="38100" dist="38100" dir="2700000" algn="tl">
                  <a:srgbClr val="C0C0C0"/>
                </a:outerShdw>
              </a:effectLst>
              <a:latin typeface="Times New Roman" pitchFamily="18" charset="0"/>
            </a:endParaRPr>
          </a:p>
        </p:txBody>
      </p:sp>
      <p:sp>
        <p:nvSpPr>
          <p:cNvPr id="175108" name="Text Box 4"/>
          <p:cNvSpPr txBox="1">
            <a:spLocks noChangeArrowheads="1"/>
          </p:cNvSpPr>
          <p:nvPr/>
        </p:nvSpPr>
        <p:spPr bwMode="auto">
          <a:xfrm>
            <a:off x="2051050" y="2997200"/>
            <a:ext cx="868363"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l-GR" altLang="el-GR" sz="1400" b="1">
                <a:latin typeface="Times New Roman" pitchFamily="18" charset="0"/>
              </a:rPr>
              <a:t>Καναδάς</a:t>
            </a:r>
            <a:endParaRPr lang="en-US" altLang="el-GR" sz="1400" b="1">
              <a:latin typeface="Times New Roman" pitchFamily="18" charset="0"/>
            </a:endParaRPr>
          </a:p>
          <a:p>
            <a:pPr algn="ctr"/>
            <a:r>
              <a:rPr lang="en-US" altLang="el-GR" sz="1400" b="1">
                <a:latin typeface="Times New Roman" pitchFamily="18" charset="0"/>
              </a:rPr>
              <a:t>&gt;25%</a:t>
            </a:r>
            <a:r>
              <a:rPr lang="en-US" altLang="el-GR" sz="1400" b="1">
                <a:solidFill>
                  <a:srgbClr val="FFFF00"/>
                </a:solidFill>
                <a:latin typeface="Times New Roman" pitchFamily="18" charset="0"/>
              </a:rPr>
              <a:t/>
            </a:r>
            <a:br>
              <a:rPr lang="en-US" altLang="el-GR" sz="1400" b="1">
                <a:solidFill>
                  <a:srgbClr val="FFFF00"/>
                </a:solidFill>
                <a:latin typeface="Times New Roman" pitchFamily="18" charset="0"/>
              </a:rPr>
            </a:br>
            <a:endParaRPr lang="en-US" altLang="el-GR" sz="1400" b="1">
              <a:solidFill>
                <a:srgbClr val="FFFF00"/>
              </a:solidFill>
              <a:latin typeface="Times New Roman" pitchFamily="18" charset="0"/>
            </a:endParaRPr>
          </a:p>
        </p:txBody>
      </p:sp>
      <p:sp>
        <p:nvSpPr>
          <p:cNvPr id="175109" name="Text Box 5"/>
          <p:cNvSpPr txBox="1">
            <a:spLocks noChangeArrowheads="1"/>
          </p:cNvSpPr>
          <p:nvPr/>
        </p:nvSpPr>
        <p:spPr bwMode="auto">
          <a:xfrm>
            <a:off x="6602413" y="5272088"/>
            <a:ext cx="102235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l-GR" altLang="el-GR" sz="1400" b="1">
                <a:latin typeface="Times New Roman" pitchFamily="18" charset="0"/>
              </a:rPr>
              <a:t>Αυστραλία</a:t>
            </a:r>
            <a:endParaRPr lang="en-US" altLang="el-GR" sz="1400" b="1">
              <a:latin typeface="Times New Roman" pitchFamily="18" charset="0"/>
            </a:endParaRPr>
          </a:p>
          <a:p>
            <a:pPr algn="ctr"/>
            <a:r>
              <a:rPr lang="en-US" altLang="el-GR" sz="1400" b="1">
                <a:latin typeface="Times New Roman" pitchFamily="18" charset="0"/>
              </a:rPr>
              <a:t>20%</a:t>
            </a:r>
            <a:r>
              <a:rPr lang="en-US" altLang="el-GR" sz="1400" b="1">
                <a:latin typeface="Times New Roman" pitchFamily="18" charset="0"/>
                <a:cs typeface="Arial" pitchFamily="34" charset="0"/>
              </a:rPr>
              <a:t>-24%</a:t>
            </a:r>
          </a:p>
        </p:txBody>
      </p:sp>
      <p:sp>
        <p:nvSpPr>
          <p:cNvPr id="175110" name="Text Box 6"/>
          <p:cNvSpPr txBox="1">
            <a:spLocks noChangeArrowheads="1"/>
          </p:cNvSpPr>
          <p:nvPr/>
        </p:nvSpPr>
        <p:spPr bwMode="auto">
          <a:xfrm>
            <a:off x="3811588" y="3236913"/>
            <a:ext cx="685800"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l-GR" altLang="el-GR" sz="1400" b="1">
                <a:latin typeface="Times New Roman" pitchFamily="18" charset="0"/>
              </a:rPr>
              <a:t>ΗΒ</a:t>
            </a:r>
            <a:endParaRPr lang="en-US" altLang="el-GR" sz="1400" b="1">
              <a:latin typeface="Times New Roman" pitchFamily="18" charset="0"/>
            </a:endParaRPr>
          </a:p>
          <a:p>
            <a:pPr algn="ctr"/>
            <a:r>
              <a:rPr lang="en-US" altLang="el-GR" sz="1400" b="1">
                <a:latin typeface="Times New Roman" pitchFamily="18" charset="0"/>
              </a:rPr>
              <a:t>&gt;25%</a:t>
            </a:r>
            <a:r>
              <a:rPr lang="en-US" altLang="el-GR" sz="1400" b="1">
                <a:solidFill>
                  <a:srgbClr val="FFFF00"/>
                </a:solidFill>
                <a:latin typeface="Times New Roman" pitchFamily="18" charset="0"/>
              </a:rPr>
              <a:t> </a:t>
            </a:r>
            <a:br>
              <a:rPr lang="en-US" altLang="el-GR" sz="1400" b="1">
                <a:solidFill>
                  <a:srgbClr val="FFFF00"/>
                </a:solidFill>
                <a:latin typeface="Times New Roman" pitchFamily="18" charset="0"/>
              </a:rPr>
            </a:br>
            <a:endParaRPr lang="en-US" altLang="el-GR" sz="1400" b="1">
              <a:solidFill>
                <a:srgbClr val="FFFF00"/>
              </a:solidFill>
              <a:latin typeface="Times New Roman" pitchFamily="18" charset="0"/>
            </a:endParaRPr>
          </a:p>
        </p:txBody>
      </p:sp>
      <p:sp>
        <p:nvSpPr>
          <p:cNvPr id="175111" name="Text Box 7"/>
          <p:cNvSpPr txBox="1">
            <a:spLocks noChangeArrowheads="1"/>
          </p:cNvSpPr>
          <p:nvPr/>
        </p:nvSpPr>
        <p:spPr bwMode="auto">
          <a:xfrm>
            <a:off x="4630738" y="3679825"/>
            <a:ext cx="903287"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l-GR" altLang="el-GR" sz="1400" b="1">
                <a:latin typeface="Times New Roman" pitchFamily="18" charset="0"/>
              </a:rPr>
              <a:t>Γερμανία</a:t>
            </a:r>
            <a:r>
              <a:rPr lang="en-US" altLang="el-GR" sz="1400" b="1">
                <a:solidFill>
                  <a:srgbClr val="FFFF00"/>
                </a:solidFill>
                <a:latin typeface="Times New Roman" pitchFamily="18" charset="0"/>
              </a:rPr>
              <a:t/>
            </a:r>
            <a:br>
              <a:rPr lang="en-US" altLang="el-GR" sz="1400" b="1">
                <a:solidFill>
                  <a:srgbClr val="FFFF00"/>
                </a:solidFill>
                <a:latin typeface="Times New Roman" pitchFamily="18" charset="0"/>
              </a:rPr>
            </a:br>
            <a:r>
              <a:rPr lang="en-US" altLang="el-GR" sz="1400" b="1">
                <a:solidFill>
                  <a:srgbClr val="FFFF00"/>
                </a:solidFill>
                <a:latin typeface="Times New Roman" pitchFamily="18" charset="0"/>
              </a:rPr>
              <a:t> </a:t>
            </a:r>
            <a:r>
              <a:rPr lang="en-US" altLang="el-GR" sz="1400" b="1">
                <a:latin typeface="Times New Roman" pitchFamily="18" charset="0"/>
              </a:rPr>
              <a:t>&gt;25%</a:t>
            </a:r>
          </a:p>
        </p:txBody>
      </p:sp>
      <p:sp>
        <p:nvSpPr>
          <p:cNvPr id="175112" name="Text Box 8"/>
          <p:cNvSpPr txBox="1">
            <a:spLocks noChangeArrowheads="1"/>
          </p:cNvSpPr>
          <p:nvPr/>
        </p:nvSpPr>
        <p:spPr bwMode="auto">
          <a:xfrm>
            <a:off x="5672138" y="4048125"/>
            <a:ext cx="1503362"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l-GR" altLang="el-GR" sz="1400" b="1">
                <a:latin typeface="Times New Roman" pitchFamily="18" charset="0"/>
              </a:rPr>
              <a:t>Κίνα</a:t>
            </a:r>
            <a:r>
              <a:rPr lang="en-US" altLang="el-GR" sz="1400" b="1">
                <a:latin typeface="Times New Roman" pitchFamily="18" charset="0"/>
              </a:rPr>
              <a:t> &amp; </a:t>
            </a:r>
            <a:r>
              <a:rPr lang="el-GR" altLang="el-GR" sz="1400" b="1">
                <a:latin typeface="Times New Roman" pitchFamily="18" charset="0"/>
              </a:rPr>
              <a:t>Ταϊβάν</a:t>
            </a:r>
            <a:endParaRPr lang="en-US" altLang="el-GR" sz="1400" b="1">
              <a:latin typeface="Times New Roman" pitchFamily="18" charset="0"/>
            </a:endParaRPr>
          </a:p>
          <a:p>
            <a:pPr algn="ctr"/>
            <a:r>
              <a:rPr lang="en-US" altLang="el-GR" sz="1400" b="1">
                <a:latin typeface="Times New Roman" pitchFamily="18" charset="0"/>
                <a:sym typeface="Symbol" pitchFamily="18" charset="2"/>
              </a:rPr>
              <a:t>10%</a:t>
            </a:r>
            <a:r>
              <a:rPr lang="en-US" altLang="el-GR" sz="1400" b="1">
                <a:latin typeface="Times New Roman" pitchFamily="18" charset="0"/>
                <a:cs typeface="Arial" pitchFamily="34" charset="0"/>
                <a:sym typeface="Symbol" pitchFamily="18" charset="2"/>
              </a:rPr>
              <a:t>-14%</a:t>
            </a:r>
            <a:r>
              <a:rPr lang="en-US" altLang="el-GR" sz="1400" b="1">
                <a:latin typeface="Times New Roman" pitchFamily="18" charset="0"/>
              </a:rPr>
              <a:t/>
            </a:r>
            <a:br>
              <a:rPr lang="en-US" altLang="el-GR" sz="1400" b="1">
                <a:latin typeface="Times New Roman" pitchFamily="18" charset="0"/>
              </a:rPr>
            </a:br>
            <a:endParaRPr lang="en-US" altLang="el-GR" sz="1400" b="1">
              <a:latin typeface="Times New Roman" pitchFamily="18" charset="0"/>
              <a:cs typeface="Arial" pitchFamily="34" charset="0"/>
            </a:endParaRPr>
          </a:p>
        </p:txBody>
      </p:sp>
      <p:sp>
        <p:nvSpPr>
          <p:cNvPr id="175113" name="Text Box 9"/>
          <p:cNvSpPr txBox="1">
            <a:spLocks noChangeArrowheads="1"/>
          </p:cNvSpPr>
          <p:nvPr/>
        </p:nvSpPr>
        <p:spPr bwMode="auto">
          <a:xfrm>
            <a:off x="3176588" y="4687888"/>
            <a:ext cx="1187450"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l-GR" altLang="el-GR" sz="1400" b="1">
                <a:latin typeface="Times New Roman" pitchFamily="18" charset="0"/>
              </a:rPr>
              <a:t>Βραζιλία</a:t>
            </a:r>
            <a:r>
              <a:rPr lang="en-US" altLang="el-GR" sz="1400" b="1">
                <a:latin typeface="Times New Roman" pitchFamily="18" charset="0"/>
              </a:rPr>
              <a:t> </a:t>
            </a:r>
          </a:p>
          <a:p>
            <a:pPr algn="ctr"/>
            <a:r>
              <a:rPr lang="en-US" altLang="el-GR" sz="1400" b="1">
                <a:latin typeface="Times New Roman" pitchFamily="18" charset="0"/>
              </a:rPr>
              <a:t>15%-19%</a:t>
            </a:r>
            <a:br>
              <a:rPr lang="en-US" altLang="el-GR" sz="1400" b="1">
                <a:latin typeface="Times New Roman" pitchFamily="18" charset="0"/>
              </a:rPr>
            </a:br>
            <a:endParaRPr lang="en-US" altLang="el-GR" sz="1400" b="1">
              <a:latin typeface="Times New Roman" pitchFamily="18" charset="0"/>
            </a:endParaRPr>
          </a:p>
        </p:txBody>
      </p:sp>
      <p:sp>
        <p:nvSpPr>
          <p:cNvPr id="175114" name="Text Box 10"/>
          <p:cNvSpPr txBox="1">
            <a:spLocks noChangeArrowheads="1"/>
          </p:cNvSpPr>
          <p:nvPr/>
        </p:nvSpPr>
        <p:spPr bwMode="auto">
          <a:xfrm>
            <a:off x="612775" y="1196975"/>
            <a:ext cx="7067550" cy="366713"/>
          </a:xfrm>
          <a:prstGeom prst="rect">
            <a:avLst/>
          </a:prstGeom>
          <a:noFill/>
          <a:ln>
            <a:noFill/>
          </a:ln>
          <a:effectLst/>
          <a:extLst>
            <a:ext uri="{909E8E84-426E-40DD-AFC4-6F175D3DCCD1}">
              <a14:hiddenFill xmlns:a14="http://schemas.microsoft.com/office/drawing/2010/main">
                <a:solidFill>
                  <a:srgbClr val="FFFFFF">
                    <a:alpha val="28000"/>
                  </a:srgbClr>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l-GR" b="1">
                <a:latin typeface="Times New Roman" pitchFamily="18" charset="0"/>
              </a:rPr>
              <a:t>% </a:t>
            </a:r>
            <a:r>
              <a:rPr lang="el-GR" altLang="el-GR" b="1">
                <a:latin typeface="Times New Roman" pitchFamily="18" charset="0"/>
              </a:rPr>
              <a:t>των Συνολικών Θανάτων που Μπορούν να Αποδοθούν στον Καπνό</a:t>
            </a:r>
            <a:r>
              <a:rPr lang="en-US" altLang="el-GR" b="1">
                <a:latin typeface="Times New Roman" pitchFamily="18" charset="0"/>
              </a:rPr>
              <a:t>*</a:t>
            </a:r>
          </a:p>
        </p:txBody>
      </p:sp>
      <p:sp>
        <p:nvSpPr>
          <p:cNvPr id="175115" name="Text Box 11"/>
          <p:cNvSpPr txBox="1">
            <a:spLocks noChangeArrowheads="1"/>
          </p:cNvSpPr>
          <p:nvPr/>
        </p:nvSpPr>
        <p:spPr bwMode="auto">
          <a:xfrm>
            <a:off x="900113" y="6465888"/>
            <a:ext cx="7966075" cy="392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a:spcBef>
                <a:spcPct val="15000"/>
              </a:spcBef>
            </a:pPr>
            <a:r>
              <a:rPr lang="en-US" altLang="el-GR" sz="1200">
                <a:latin typeface="Times New Roman" pitchFamily="18" charset="0"/>
              </a:rPr>
              <a:t>*</a:t>
            </a:r>
            <a:r>
              <a:rPr lang="el-GR" altLang="el-GR" sz="1200">
                <a:latin typeface="Times New Roman" pitchFamily="18" charset="0"/>
              </a:rPr>
              <a:t>Εκτιμήσεις ανά γεωγραφική περιοχή κατά το έτος 2000 για άνδρες ηλικίας </a:t>
            </a:r>
            <a:r>
              <a:rPr lang="en-US" altLang="el-GR" sz="1200">
                <a:latin typeface="Times New Roman" pitchFamily="18" charset="0"/>
              </a:rPr>
              <a:t>&gt;</a:t>
            </a:r>
            <a:r>
              <a:rPr lang="el-GR" altLang="el-GR" sz="1200">
                <a:latin typeface="Times New Roman" pitchFamily="18" charset="0"/>
              </a:rPr>
              <a:t> </a:t>
            </a:r>
            <a:r>
              <a:rPr lang="en-US" altLang="el-GR" sz="1200">
                <a:latin typeface="Times New Roman" pitchFamily="18" charset="0"/>
              </a:rPr>
              <a:t>35 </a:t>
            </a:r>
            <a:r>
              <a:rPr lang="el-GR" altLang="el-GR" sz="1200">
                <a:latin typeface="Times New Roman" pitchFamily="18" charset="0"/>
              </a:rPr>
              <a:t>ετών</a:t>
            </a:r>
            <a:r>
              <a:rPr lang="en-US" altLang="el-GR" sz="1200">
                <a:latin typeface="Times New Roman" pitchFamily="18" charset="0"/>
              </a:rPr>
              <a:t>.</a:t>
            </a:r>
          </a:p>
          <a:p>
            <a:pPr>
              <a:spcBef>
                <a:spcPct val="15000"/>
              </a:spcBef>
            </a:pPr>
            <a:r>
              <a:rPr lang="en-US" altLang="el-GR" sz="1200">
                <a:latin typeface="Times New Roman" pitchFamily="18" charset="0"/>
              </a:rPr>
              <a:t>1. Mackay J, Eriksen M. </a:t>
            </a:r>
            <a:r>
              <a:rPr lang="en-US" altLang="el-GR" sz="1200" i="1">
                <a:latin typeface="Times New Roman" pitchFamily="18" charset="0"/>
              </a:rPr>
              <a:t>The Tobacco Atlas. </a:t>
            </a:r>
            <a:r>
              <a:rPr lang="en-US" altLang="el-GR" sz="1200">
                <a:latin typeface="Times New Roman" pitchFamily="18" charset="0"/>
              </a:rPr>
              <a:t>Second Ed.</a:t>
            </a:r>
            <a:r>
              <a:rPr lang="en-US" altLang="el-GR" sz="1200" i="1">
                <a:latin typeface="Times New Roman" pitchFamily="18" charset="0"/>
              </a:rPr>
              <a:t> </a:t>
            </a:r>
            <a:r>
              <a:rPr lang="en-US" altLang="el-GR" sz="1200">
                <a:latin typeface="Times New Roman" pitchFamily="18" charset="0"/>
              </a:rPr>
              <a:t>World Health Organization; 2006.</a:t>
            </a:r>
          </a:p>
        </p:txBody>
      </p:sp>
      <p:sp>
        <p:nvSpPr>
          <p:cNvPr id="175116" name="Text Box 12"/>
          <p:cNvSpPr txBox="1">
            <a:spLocks noChangeArrowheads="1"/>
          </p:cNvSpPr>
          <p:nvPr/>
        </p:nvSpPr>
        <p:spPr bwMode="auto">
          <a:xfrm>
            <a:off x="2740025" y="3662363"/>
            <a:ext cx="642938"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l-GR" altLang="el-GR" sz="1400" b="1">
                <a:latin typeface="Times New Roman" pitchFamily="18" charset="0"/>
              </a:rPr>
              <a:t>ΗΠΑ</a:t>
            </a:r>
            <a:r>
              <a:rPr lang="en-US" altLang="el-GR" sz="1400" b="1">
                <a:latin typeface="Times New Roman" pitchFamily="18" charset="0"/>
              </a:rPr>
              <a:t> </a:t>
            </a:r>
          </a:p>
          <a:p>
            <a:pPr algn="ctr"/>
            <a:r>
              <a:rPr lang="en-US" altLang="el-GR" sz="1400" b="1">
                <a:latin typeface="Times New Roman" pitchFamily="18" charset="0"/>
              </a:rPr>
              <a:t>&gt;25%</a:t>
            </a:r>
            <a:br>
              <a:rPr lang="en-US" altLang="el-GR" sz="1400" b="1">
                <a:latin typeface="Times New Roman" pitchFamily="18" charset="0"/>
              </a:rPr>
            </a:br>
            <a:endParaRPr lang="en-US" altLang="el-GR" sz="1400" b="1">
              <a:latin typeface="Times New Roman" pitchFamily="18" charset="0"/>
            </a:endParaRPr>
          </a:p>
        </p:txBody>
      </p:sp>
      <p:sp>
        <p:nvSpPr>
          <p:cNvPr id="175117" name="Text Box 13"/>
          <p:cNvSpPr txBox="1">
            <a:spLocks noChangeArrowheads="1"/>
          </p:cNvSpPr>
          <p:nvPr/>
        </p:nvSpPr>
        <p:spPr bwMode="auto">
          <a:xfrm>
            <a:off x="2035175" y="4381500"/>
            <a:ext cx="1049338"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l-GR" altLang="el-GR" sz="1400" b="1">
                <a:latin typeface="Times New Roman" pitchFamily="18" charset="0"/>
              </a:rPr>
              <a:t>Μεξικό</a:t>
            </a:r>
            <a:r>
              <a:rPr lang="en-US" altLang="el-GR" sz="1400" b="1">
                <a:latin typeface="Times New Roman" pitchFamily="18" charset="0"/>
              </a:rPr>
              <a:t> </a:t>
            </a:r>
          </a:p>
          <a:p>
            <a:pPr algn="ctr"/>
            <a:r>
              <a:rPr lang="en-US" altLang="el-GR" sz="1400" b="1">
                <a:latin typeface="Times New Roman" pitchFamily="18" charset="0"/>
              </a:rPr>
              <a:t>15%-19%</a:t>
            </a:r>
            <a:br>
              <a:rPr lang="en-US" altLang="el-GR" sz="1400" b="1">
                <a:latin typeface="Times New Roman" pitchFamily="18" charset="0"/>
              </a:rPr>
            </a:br>
            <a:endParaRPr lang="en-US" altLang="el-GR" sz="1400" b="1">
              <a:latin typeface="Times New Roman" pitchFamily="18" charset="0"/>
            </a:endParaRPr>
          </a:p>
        </p:txBody>
      </p:sp>
      <p:sp>
        <p:nvSpPr>
          <p:cNvPr id="175118" name="Text Box 14"/>
          <p:cNvSpPr txBox="1">
            <a:spLocks noChangeArrowheads="1"/>
          </p:cNvSpPr>
          <p:nvPr/>
        </p:nvSpPr>
        <p:spPr bwMode="auto">
          <a:xfrm>
            <a:off x="3063875" y="5292725"/>
            <a:ext cx="1009650"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l-GR" altLang="el-GR" sz="1400" b="1">
                <a:latin typeface="Times New Roman" pitchFamily="18" charset="0"/>
              </a:rPr>
              <a:t>Αργεντινή</a:t>
            </a:r>
            <a:r>
              <a:rPr lang="en-US" altLang="el-GR" sz="1400" b="1">
                <a:latin typeface="Times New Roman" pitchFamily="18" charset="0"/>
              </a:rPr>
              <a:t> </a:t>
            </a:r>
          </a:p>
          <a:p>
            <a:pPr algn="ctr"/>
            <a:r>
              <a:rPr lang="en-US" altLang="el-GR" sz="1400" b="1">
                <a:latin typeface="Times New Roman" pitchFamily="18" charset="0"/>
              </a:rPr>
              <a:t>15%-19%</a:t>
            </a:r>
            <a:r>
              <a:rPr lang="en-US" altLang="el-GR" sz="1400" b="1">
                <a:solidFill>
                  <a:srgbClr val="FFFF00"/>
                </a:solidFill>
                <a:latin typeface="Times New Roman" pitchFamily="18" charset="0"/>
              </a:rPr>
              <a:t/>
            </a:r>
            <a:br>
              <a:rPr lang="en-US" altLang="el-GR" sz="1400" b="1">
                <a:solidFill>
                  <a:srgbClr val="FFFF00"/>
                </a:solidFill>
                <a:latin typeface="Times New Roman" pitchFamily="18" charset="0"/>
              </a:rPr>
            </a:br>
            <a:endParaRPr lang="en-US" altLang="el-GR" sz="1400" b="1">
              <a:solidFill>
                <a:srgbClr val="FFFF00"/>
              </a:solidFill>
              <a:latin typeface="Times New Roman" pitchFamily="18" charset="0"/>
            </a:endParaRPr>
          </a:p>
        </p:txBody>
      </p:sp>
      <p:sp>
        <p:nvSpPr>
          <p:cNvPr id="175119" name="Text Box 15"/>
          <p:cNvSpPr txBox="1">
            <a:spLocks noChangeArrowheads="1"/>
          </p:cNvSpPr>
          <p:nvPr/>
        </p:nvSpPr>
        <p:spPr bwMode="auto">
          <a:xfrm>
            <a:off x="3797300" y="3736975"/>
            <a:ext cx="782638"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l-GR" altLang="el-GR" sz="1400" b="1">
                <a:latin typeface="Times New Roman" pitchFamily="18" charset="0"/>
              </a:rPr>
              <a:t>Ισπανία</a:t>
            </a:r>
            <a:endParaRPr lang="en-US" altLang="el-GR" sz="1400" b="1">
              <a:latin typeface="Times New Roman" pitchFamily="18" charset="0"/>
            </a:endParaRPr>
          </a:p>
          <a:p>
            <a:pPr algn="ctr"/>
            <a:r>
              <a:rPr lang="en-US" altLang="el-GR" sz="1400" b="1">
                <a:latin typeface="Times New Roman" pitchFamily="18" charset="0"/>
              </a:rPr>
              <a:t>&gt;25%</a:t>
            </a:r>
            <a:r>
              <a:rPr lang="en-US" altLang="el-GR" sz="1400" b="1">
                <a:solidFill>
                  <a:srgbClr val="FFFF00"/>
                </a:solidFill>
                <a:latin typeface="Times New Roman" pitchFamily="18" charset="0"/>
              </a:rPr>
              <a:t/>
            </a:r>
            <a:br>
              <a:rPr lang="en-US" altLang="el-GR" sz="1400" b="1">
                <a:solidFill>
                  <a:srgbClr val="FFFF00"/>
                </a:solidFill>
                <a:latin typeface="Times New Roman" pitchFamily="18" charset="0"/>
              </a:rPr>
            </a:br>
            <a:endParaRPr lang="en-US" altLang="el-GR" sz="1400" b="1">
              <a:solidFill>
                <a:srgbClr val="FFFF00"/>
              </a:solidFill>
              <a:latin typeface="Times New Roman" pitchFamily="18" charset="0"/>
            </a:endParaRPr>
          </a:p>
        </p:txBody>
      </p:sp>
      <p:sp>
        <p:nvSpPr>
          <p:cNvPr id="175120" name="Text Box 16"/>
          <p:cNvSpPr txBox="1">
            <a:spLocks noChangeArrowheads="1"/>
          </p:cNvSpPr>
          <p:nvPr/>
        </p:nvSpPr>
        <p:spPr bwMode="auto">
          <a:xfrm>
            <a:off x="5610225" y="3101975"/>
            <a:ext cx="1755775"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l-GR" altLang="el-GR" sz="1400" b="1">
                <a:latin typeface="Times New Roman" pitchFamily="18" charset="0"/>
              </a:rPr>
              <a:t>Ρωσική Ομοσπονδία</a:t>
            </a:r>
            <a:endParaRPr lang="en-US" altLang="el-GR" sz="1400" b="1">
              <a:latin typeface="Times New Roman" pitchFamily="18" charset="0"/>
            </a:endParaRPr>
          </a:p>
          <a:p>
            <a:pPr algn="ctr"/>
            <a:r>
              <a:rPr lang="en-US" altLang="el-GR" sz="1400" b="1">
                <a:latin typeface="Times New Roman" pitchFamily="18" charset="0"/>
              </a:rPr>
              <a:t>&gt;25%</a:t>
            </a:r>
            <a:r>
              <a:rPr lang="en-US" altLang="el-GR" sz="1400" b="1">
                <a:solidFill>
                  <a:srgbClr val="FFFF00"/>
                </a:solidFill>
                <a:latin typeface="Times New Roman" pitchFamily="18" charset="0"/>
              </a:rPr>
              <a:t/>
            </a:r>
            <a:br>
              <a:rPr lang="en-US" altLang="el-GR" sz="1400" b="1">
                <a:solidFill>
                  <a:srgbClr val="FFFF00"/>
                </a:solidFill>
                <a:latin typeface="Times New Roman" pitchFamily="18" charset="0"/>
              </a:rPr>
            </a:br>
            <a:endParaRPr lang="en-US" altLang="el-GR" sz="1400" b="1">
              <a:solidFill>
                <a:srgbClr val="FFFF00"/>
              </a:solidFill>
              <a:latin typeface="Times New Roman" pitchFamily="18" charset="0"/>
            </a:endParaRPr>
          </a:p>
        </p:txBody>
      </p:sp>
      <p:sp>
        <p:nvSpPr>
          <p:cNvPr id="175121" name="Text Box 17"/>
          <p:cNvSpPr txBox="1">
            <a:spLocks noChangeArrowheads="1"/>
          </p:cNvSpPr>
          <p:nvPr/>
        </p:nvSpPr>
        <p:spPr bwMode="auto">
          <a:xfrm>
            <a:off x="4332288" y="3151188"/>
            <a:ext cx="874712"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l-GR" altLang="el-GR" sz="1400" b="1">
                <a:latin typeface="Times New Roman" pitchFamily="18" charset="0"/>
              </a:rPr>
              <a:t>Σουηδία</a:t>
            </a:r>
            <a:r>
              <a:rPr lang="en-US" altLang="el-GR" sz="1400" b="1">
                <a:latin typeface="Times New Roman" pitchFamily="18" charset="0"/>
              </a:rPr>
              <a:t> </a:t>
            </a:r>
          </a:p>
          <a:p>
            <a:pPr algn="ctr"/>
            <a:r>
              <a:rPr lang="en-US" altLang="el-GR" sz="1400" b="1">
                <a:latin typeface="Times New Roman" pitchFamily="18" charset="0"/>
              </a:rPr>
              <a:t>&gt;25%</a:t>
            </a:r>
            <a:r>
              <a:rPr lang="en-US" altLang="el-GR" sz="1400" b="1">
                <a:solidFill>
                  <a:srgbClr val="FFFF00"/>
                </a:solidFill>
                <a:latin typeface="Times New Roman" pitchFamily="18" charset="0"/>
              </a:rPr>
              <a:t/>
            </a:r>
            <a:br>
              <a:rPr lang="en-US" altLang="el-GR" sz="1400" b="1">
                <a:solidFill>
                  <a:srgbClr val="FFFF00"/>
                </a:solidFill>
                <a:latin typeface="Times New Roman" pitchFamily="18" charset="0"/>
              </a:rPr>
            </a:br>
            <a:endParaRPr lang="en-US" altLang="el-GR" sz="1400" b="1">
              <a:solidFill>
                <a:srgbClr val="FFFF00"/>
              </a:solidFill>
              <a:latin typeface="Times New Roman" pitchFamily="18" charset="0"/>
            </a:endParaRPr>
          </a:p>
        </p:txBody>
      </p:sp>
      <p:sp>
        <p:nvSpPr>
          <p:cNvPr id="175122" name="Text Box 18"/>
          <p:cNvSpPr txBox="1">
            <a:spLocks noChangeArrowheads="1"/>
          </p:cNvSpPr>
          <p:nvPr/>
        </p:nvSpPr>
        <p:spPr bwMode="auto">
          <a:xfrm>
            <a:off x="5078413" y="4546600"/>
            <a:ext cx="833437"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l-GR" altLang="el-GR" sz="1400" b="1">
                <a:latin typeface="Times New Roman" pitchFamily="18" charset="0"/>
              </a:rPr>
              <a:t>Τουρκία</a:t>
            </a:r>
            <a:endParaRPr lang="en-US" altLang="el-GR" sz="1400" b="1">
              <a:latin typeface="Times New Roman" pitchFamily="18" charset="0"/>
            </a:endParaRPr>
          </a:p>
          <a:p>
            <a:pPr algn="ctr"/>
            <a:r>
              <a:rPr lang="en-US" altLang="el-GR" sz="1400" b="1">
                <a:latin typeface="Times New Roman" pitchFamily="18" charset="0"/>
              </a:rPr>
              <a:t>&gt;25%</a:t>
            </a:r>
            <a:r>
              <a:rPr lang="en-US" altLang="el-GR" sz="1400" b="1">
                <a:solidFill>
                  <a:srgbClr val="FFFF00"/>
                </a:solidFill>
                <a:latin typeface="Times New Roman" pitchFamily="18" charset="0"/>
              </a:rPr>
              <a:t/>
            </a:r>
            <a:br>
              <a:rPr lang="en-US" altLang="el-GR" sz="1400" b="1">
                <a:solidFill>
                  <a:srgbClr val="FFFF00"/>
                </a:solidFill>
                <a:latin typeface="Times New Roman" pitchFamily="18" charset="0"/>
              </a:rPr>
            </a:br>
            <a:endParaRPr lang="en-US" altLang="el-GR" sz="1400" b="1">
              <a:solidFill>
                <a:srgbClr val="FFFF00"/>
              </a:solidFill>
              <a:latin typeface="Times New Roman" pitchFamily="18" charset="0"/>
            </a:endParaRPr>
          </a:p>
        </p:txBody>
      </p:sp>
    </p:spTree>
    <p:extLst>
      <p:ext uri="{BB962C8B-B14F-4D97-AF65-F5344CB8AC3E}">
        <p14:creationId xmlns:p14="http://schemas.microsoft.com/office/powerpoint/2010/main" val="2177318497"/>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AutoShape 2"/>
          <p:cNvSpPr>
            <a:spLocks noChangeAspect="1" noChangeArrowheads="1" noTextEdit="1"/>
          </p:cNvSpPr>
          <p:nvPr/>
        </p:nvSpPr>
        <p:spPr bwMode="auto">
          <a:xfrm>
            <a:off x="457200" y="1879600"/>
            <a:ext cx="4953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p>
        </p:txBody>
      </p:sp>
      <p:sp>
        <p:nvSpPr>
          <p:cNvPr id="6147" name="Rectangle 3"/>
          <p:cNvSpPr>
            <a:spLocks noGrp="1" noRot="1" noChangeArrowheads="1"/>
          </p:cNvSpPr>
          <p:nvPr>
            <p:ph type="title" idx="4294967295"/>
          </p:nvPr>
        </p:nvSpPr>
        <p:spPr>
          <a:xfrm>
            <a:off x="468313" y="404813"/>
            <a:ext cx="8410575" cy="863600"/>
          </a:xfrm>
        </p:spPr>
        <p:txBody>
          <a:bodyPr anchor="ctr"/>
          <a:lstStyle/>
          <a:p>
            <a:r>
              <a:rPr lang="el-GR" altLang="el-GR" sz="2500" b="1">
                <a:solidFill>
                  <a:schemeClr val="tx1"/>
                </a:solidFill>
                <a:effectLst>
                  <a:outerShdw blurRad="38100" dist="38100" dir="2700000" algn="tl">
                    <a:srgbClr val="C0C0C0"/>
                  </a:outerShdw>
                </a:effectLst>
                <a:latin typeface="Times New Roman" pitchFamily="18" charset="0"/>
              </a:rPr>
              <a:t>Οι</a:t>
            </a:r>
            <a:r>
              <a:rPr lang="en-US" altLang="el-GR" sz="2500" b="1">
                <a:solidFill>
                  <a:schemeClr val="tx1"/>
                </a:solidFill>
                <a:effectLst>
                  <a:outerShdw blurRad="38100" dist="38100" dir="2700000" algn="tl">
                    <a:srgbClr val="C0C0C0"/>
                  </a:outerShdw>
                </a:effectLst>
                <a:latin typeface="Times New Roman" pitchFamily="18" charset="0"/>
              </a:rPr>
              <a:t> </a:t>
            </a:r>
            <a:r>
              <a:rPr lang="el-GR" altLang="el-GR" sz="2500" b="1">
                <a:solidFill>
                  <a:schemeClr val="tx1"/>
                </a:solidFill>
                <a:effectLst>
                  <a:outerShdw blurRad="38100" dist="38100" dir="2700000" algn="tl">
                    <a:srgbClr val="C0C0C0"/>
                  </a:outerShdw>
                </a:effectLst>
                <a:latin typeface="Times New Roman" pitchFamily="18" charset="0"/>
              </a:rPr>
              <a:t>οφειλόμενοι στον καπνό θάνατοι αυξάνονται</a:t>
            </a:r>
            <a:endParaRPr lang="en-US" altLang="el-GR" sz="2500" b="1">
              <a:solidFill>
                <a:schemeClr val="tx1"/>
              </a:solidFill>
              <a:effectLst>
                <a:outerShdw blurRad="38100" dist="38100" dir="2700000" algn="tl">
                  <a:srgbClr val="C0C0C0"/>
                </a:outerShdw>
              </a:effectLst>
              <a:latin typeface="Times New Roman" pitchFamily="18" charset="0"/>
            </a:endParaRPr>
          </a:p>
        </p:txBody>
      </p:sp>
      <p:sp>
        <p:nvSpPr>
          <p:cNvPr id="178180" name="Text Box 4"/>
          <p:cNvSpPr txBox="1">
            <a:spLocks noChangeArrowheads="1"/>
          </p:cNvSpPr>
          <p:nvPr/>
        </p:nvSpPr>
        <p:spPr bwMode="auto">
          <a:xfrm>
            <a:off x="5484813" y="1989138"/>
            <a:ext cx="3678237" cy="396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50000"/>
              </a:spcBef>
              <a:buClr>
                <a:schemeClr val="accent1"/>
              </a:buClr>
              <a:buSzPct val="110000"/>
              <a:buFont typeface="Wingdings" pitchFamily="2" charset="2"/>
              <a:buNone/>
            </a:pPr>
            <a:r>
              <a:rPr lang="en-US" altLang="el-GR" sz="2000">
                <a:latin typeface="Times New Roman" pitchFamily="18" charset="0"/>
              </a:rPr>
              <a:t> </a:t>
            </a:r>
            <a:r>
              <a:rPr lang="el-GR" altLang="el-GR">
                <a:latin typeface="Times New Roman" pitchFamily="18" charset="0"/>
              </a:rPr>
              <a:t>2007 </a:t>
            </a:r>
            <a:r>
              <a:rPr lang="el-GR" altLang="el-GR">
                <a:latin typeface="Times New Roman" pitchFamily="18" charset="0"/>
                <a:sym typeface="Wingdings" pitchFamily="2" charset="2"/>
              </a:rPr>
              <a:t> </a:t>
            </a:r>
            <a:r>
              <a:rPr lang="el-GR" altLang="el-GR">
                <a:latin typeface="Times New Roman" pitchFamily="18" charset="0"/>
              </a:rPr>
              <a:t>3,5 εκατομμύρια θανάτους ετησίως, αριθμός που μεταφράζεται σε 10.000 θανάτους την ημέρα </a:t>
            </a:r>
          </a:p>
          <a:p>
            <a:pPr>
              <a:spcBef>
                <a:spcPct val="50000"/>
              </a:spcBef>
              <a:buClr>
                <a:schemeClr val="accent1"/>
              </a:buClr>
              <a:buSzPct val="110000"/>
              <a:buFont typeface="Wingdings" pitchFamily="2" charset="2"/>
              <a:buNone/>
            </a:pPr>
            <a:r>
              <a:rPr lang="el-GR" altLang="el-GR">
                <a:latin typeface="Times New Roman" pitchFamily="18" charset="0"/>
              </a:rPr>
              <a:t>Μέχρι το τέλος της δεκαετίας του 2020 αν ο ρυθμός εξάπλωσης του καπνίσματος διατηρηθεί στα ίδια επίπεδα </a:t>
            </a:r>
            <a:r>
              <a:rPr lang="el-GR" altLang="el-GR">
                <a:latin typeface="Times New Roman" pitchFamily="18" charset="0"/>
                <a:sym typeface="Wingdings" pitchFamily="2" charset="2"/>
              </a:rPr>
              <a:t></a:t>
            </a:r>
            <a:r>
              <a:rPr lang="el-GR" altLang="el-GR" b="1">
                <a:latin typeface="Times New Roman" pitchFamily="18" charset="0"/>
              </a:rPr>
              <a:t> </a:t>
            </a:r>
            <a:r>
              <a:rPr lang="el-GR" altLang="el-GR">
                <a:latin typeface="Times New Roman" pitchFamily="18" charset="0"/>
              </a:rPr>
              <a:t>10 εκατομμύρια ετησίως</a:t>
            </a:r>
            <a:r>
              <a:rPr lang="el-GR" altLang="el-GR" b="1">
                <a:latin typeface="Times New Roman" pitchFamily="18" charset="0"/>
              </a:rPr>
              <a:t> </a:t>
            </a:r>
            <a:endParaRPr lang="el-GR" altLang="el-GR">
              <a:latin typeface="Times New Roman" pitchFamily="18" charset="0"/>
            </a:endParaRPr>
          </a:p>
          <a:p>
            <a:pPr>
              <a:spcBef>
                <a:spcPct val="50000"/>
              </a:spcBef>
              <a:buClr>
                <a:schemeClr val="accent1"/>
              </a:buClr>
              <a:buSzPct val="110000"/>
              <a:buFont typeface="Wingdings" pitchFamily="2" charset="2"/>
              <a:buNone/>
            </a:pPr>
            <a:r>
              <a:rPr lang="el-GR" altLang="el-GR">
                <a:latin typeface="Times New Roman" pitchFamily="18" charset="0"/>
              </a:rPr>
              <a:t>Ο καπνός μπορεί να σκοτώσει 1 δισεκατομμύριο ανθρώπους κατά τον 21</a:t>
            </a:r>
            <a:r>
              <a:rPr lang="el-GR" altLang="el-GR" baseline="30000">
                <a:latin typeface="Times New Roman" pitchFamily="18" charset="0"/>
              </a:rPr>
              <a:t>ο</a:t>
            </a:r>
            <a:r>
              <a:rPr lang="el-GR" altLang="el-GR">
                <a:latin typeface="Times New Roman" pitchFamily="18" charset="0"/>
              </a:rPr>
              <a:t> αιώνα, τους μισούς δηλαδή από το σύνολο των καπνιστών</a:t>
            </a:r>
            <a:endParaRPr lang="en-US" altLang="el-GR">
              <a:latin typeface="Times New Roman" pitchFamily="18" charset="0"/>
            </a:endParaRPr>
          </a:p>
        </p:txBody>
      </p:sp>
      <p:sp>
        <p:nvSpPr>
          <p:cNvPr id="178181" name="Text Box 6"/>
          <p:cNvSpPr txBox="1">
            <a:spLocks noChangeArrowheads="1"/>
          </p:cNvSpPr>
          <p:nvPr/>
        </p:nvSpPr>
        <p:spPr bwMode="auto">
          <a:xfrm>
            <a:off x="892175" y="6359525"/>
            <a:ext cx="7899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50000"/>
              </a:spcBef>
            </a:pPr>
            <a:r>
              <a:rPr lang="en-US" altLang="el-GR" sz="1200">
                <a:solidFill>
                  <a:schemeClr val="tx2"/>
                </a:solidFill>
                <a:latin typeface="Times New Roman" pitchFamily="18" charset="0"/>
              </a:rPr>
              <a:t>1. Mackay J, Eriksen M. </a:t>
            </a:r>
            <a:r>
              <a:rPr lang="en-US" altLang="el-GR" sz="1200" i="1">
                <a:solidFill>
                  <a:schemeClr val="tx2"/>
                </a:solidFill>
                <a:latin typeface="Times New Roman" pitchFamily="18" charset="0"/>
              </a:rPr>
              <a:t>The Tobacco Atlas</a:t>
            </a:r>
            <a:r>
              <a:rPr lang="en-US" altLang="el-GR" sz="1200">
                <a:solidFill>
                  <a:schemeClr val="tx2"/>
                </a:solidFill>
                <a:latin typeface="Times New Roman" pitchFamily="18" charset="0"/>
              </a:rPr>
              <a:t>. World Health Organization; 2002. </a:t>
            </a:r>
            <a:br>
              <a:rPr lang="en-US" altLang="el-GR" sz="1200">
                <a:solidFill>
                  <a:schemeClr val="tx2"/>
                </a:solidFill>
                <a:latin typeface="Times New Roman" pitchFamily="18" charset="0"/>
              </a:rPr>
            </a:br>
            <a:r>
              <a:rPr lang="en-US" altLang="el-GR" sz="1200">
                <a:solidFill>
                  <a:schemeClr val="tx2"/>
                </a:solidFill>
                <a:latin typeface="Times New Roman" pitchFamily="18" charset="0"/>
              </a:rPr>
              <a:t>2. Mackay J, Eriksen M. </a:t>
            </a:r>
            <a:r>
              <a:rPr lang="en-US" altLang="el-GR" sz="1200" i="1">
                <a:solidFill>
                  <a:schemeClr val="tx2"/>
                </a:solidFill>
                <a:latin typeface="Times New Roman" pitchFamily="18" charset="0"/>
              </a:rPr>
              <a:t>The Tobacco Atlas</a:t>
            </a:r>
            <a:r>
              <a:rPr lang="en-US" altLang="el-GR" sz="1200">
                <a:solidFill>
                  <a:schemeClr val="tx2"/>
                </a:solidFill>
                <a:latin typeface="Times New Roman" pitchFamily="18" charset="0"/>
              </a:rPr>
              <a:t>. World Health Organization; 2006. </a:t>
            </a:r>
          </a:p>
        </p:txBody>
      </p:sp>
      <p:sp>
        <p:nvSpPr>
          <p:cNvPr id="178182" name="Text Box 7"/>
          <p:cNvSpPr txBox="1">
            <a:spLocks noChangeArrowheads="1"/>
          </p:cNvSpPr>
          <p:nvPr/>
        </p:nvSpPr>
        <p:spPr bwMode="auto">
          <a:xfrm>
            <a:off x="88900" y="3835400"/>
            <a:ext cx="13843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spcBef>
                <a:spcPct val="50000"/>
              </a:spcBef>
            </a:pPr>
            <a:r>
              <a:rPr lang="el-GR" altLang="el-GR" sz="1600">
                <a:latin typeface="Times New Roman" pitchFamily="18" charset="0"/>
              </a:rPr>
              <a:t>Θάνατοι</a:t>
            </a:r>
            <a:r>
              <a:rPr lang="en-US" altLang="el-GR" sz="1600">
                <a:latin typeface="Times New Roman" pitchFamily="18" charset="0"/>
              </a:rPr>
              <a:t> </a:t>
            </a:r>
            <a:br>
              <a:rPr lang="en-US" altLang="el-GR" sz="1600">
                <a:latin typeface="Times New Roman" pitchFamily="18" charset="0"/>
              </a:rPr>
            </a:br>
            <a:r>
              <a:rPr lang="en-US" altLang="el-GR" sz="1600">
                <a:latin typeface="Times New Roman" pitchFamily="18" charset="0"/>
              </a:rPr>
              <a:t>(</a:t>
            </a:r>
            <a:r>
              <a:rPr lang="el-GR" altLang="el-GR" sz="1600">
                <a:latin typeface="Times New Roman" pitchFamily="18" charset="0"/>
              </a:rPr>
              <a:t>σε εκατομμύρια</a:t>
            </a:r>
            <a:r>
              <a:rPr lang="en-US" altLang="el-GR" sz="1600">
                <a:latin typeface="Times New Roman" pitchFamily="18" charset="0"/>
              </a:rPr>
              <a:t>)</a:t>
            </a:r>
          </a:p>
        </p:txBody>
      </p:sp>
      <p:grpSp>
        <p:nvGrpSpPr>
          <p:cNvPr id="178183" name="Group 8"/>
          <p:cNvGrpSpPr>
            <a:grpSpLocks/>
          </p:cNvGrpSpPr>
          <p:nvPr/>
        </p:nvGrpSpPr>
        <p:grpSpPr bwMode="auto">
          <a:xfrm>
            <a:off x="2114550" y="3384550"/>
            <a:ext cx="2914650" cy="2076450"/>
            <a:chOff x="1332" y="2132"/>
            <a:chExt cx="1836" cy="1308"/>
          </a:xfrm>
        </p:grpSpPr>
        <p:sp>
          <p:nvSpPr>
            <p:cNvPr id="178184" name="Rectangle 9"/>
            <p:cNvSpPr>
              <a:spLocks noChangeArrowheads="1"/>
            </p:cNvSpPr>
            <p:nvPr/>
          </p:nvSpPr>
          <p:spPr bwMode="auto">
            <a:xfrm>
              <a:off x="1332" y="3278"/>
              <a:ext cx="6" cy="162"/>
            </a:xfrm>
            <a:prstGeom prst="rect">
              <a:avLst/>
            </a:prstGeom>
            <a:solidFill>
              <a:srgbClr val="486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l-GR" altLang="el-GR" sz="2400" b="1">
                <a:latin typeface="Times New Roman" pitchFamily="18" charset="0"/>
              </a:endParaRPr>
            </a:p>
          </p:txBody>
        </p:sp>
        <p:sp>
          <p:nvSpPr>
            <p:cNvPr id="178185" name="Rectangle 10"/>
            <p:cNvSpPr>
              <a:spLocks noChangeArrowheads="1"/>
            </p:cNvSpPr>
            <p:nvPr/>
          </p:nvSpPr>
          <p:spPr bwMode="auto">
            <a:xfrm>
              <a:off x="1338" y="3278"/>
              <a:ext cx="6" cy="162"/>
            </a:xfrm>
            <a:prstGeom prst="rect">
              <a:avLst/>
            </a:prstGeom>
            <a:solidFill>
              <a:srgbClr val="4B6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l-GR" altLang="el-GR" sz="2400" b="1">
                <a:latin typeface="Times New Roman" pitchFamily="18" charset="0"/>
              </a:endParaRPr>
            </a:p>
          </p:txBody>
        </p:sp>
        <p:sp>
          <p:nvSpPr>
            <p:cNvPr id="178186" name="Rectangle 11"/>
            <p:cNvSpPr>
              <a:spLocks noChangeArrowheads="1"/>
            </p:cNvSpPr>
            <p:nvPr/>
          </p:nvSpPr>
          <p:spPr bwMode="auto">
            <a:xfrm>
              <a:off x="1344" y="3278"/>
              <a:ext cx="6" cy="162"/>
            </a:xfrm>
            <a:prstGeom prst="rect">
              <a:avLst/>
            </a:prstGeom>
            <a:solidFill>
              <a:srgbClr val="4D67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l-GR" altLang="el-GR" sz="2400" b="1">
                <a:latin typeface="Times New Roman" pitchFamily="18" charset="0"/>
              </a:endParaRPr>
            </a:p>
          </p:txBody>
        </p:sp>
        <p:sp>
          <p:nvSpPr>
            <p:cNvPr id="178187" name="Rectangle 12"/>
            <p:cNvSpPr>
              <a:spLocks noChangeArrowheads="1"/>
            </p:cNvSpPr>
            <p:nvPr/>
          </p:nvSpPr>
          <p:spPr bwMode="auto">
            <a:xfrm>
              <a:off x="1350" y="3278"/>
              <a:ext cx="6" cy="162"/>
            </a:xfrm>
            <a:prstGeom prst="rect">
              <a:avLst/>
            </a:prstGeom>
            <a:solidFill>
              <a:srgbClr val="526D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l-GR" altLang="el-GR" sz="2400" b="1">
                <a:latin typeface="Times New Roman" pitchFamily="18" charset="0"/>
              </a:endParaRPr>
            </a:p>
          </p:txBody>
        </p:sp>
        <p:sp>
          <p:nvSpPr>
            <p:cNvPr id="178188" name="Rectangle 13"/>
            <p:cNvSpPr>
              <a:spLocks noChangeArrowheads="1"/>
            </p:cNvSpPr>
            <p:nvPr/>
          </p:nvSpPr>
          <p:spPr bwMode="auto">
            <a:xfrm>
              <a:off x="1356" y="3278"/>
              <a:ext cx="6" cy="162"/>
            </a:xfrm>
            <a:prstGeom prst="rect">
              <a:avLst/>
            </a:prstGeom>
            <a:solidFill>
              <a:srgbClr val="577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l-GR" altLang="el-GR" sz="2400" b="1">
                <a:latin typeface="Times New Roman" pitchFamily="18" charset="0"/>
              </a:endParaRPr>
            </a:p>
          </p:txBody>
        </p:sp>
        <p:sp>
          <p:nvSpPr>
            <p:cNvPr id="178189" name="Rectangle 14"/>
            <p:cNvSpPr>
              <a:spLocks noChangeArrowheads="1"/>
            </p:cNvSpPr>
            <p:nvPr/>
          </p:nvSpPr>
          <p:spPr bwMode="auto">
            <a:xfrm>
              <a:off x="1362" y="3278"/>
              <a:ext cx="6" cy="162"/>
            </a:xfrm>
            <a:prstGeom prst="rect">
              <a:avLst/>
            </a:prstGeom>
            <a:solidFill>
              <a:srgbClr val="5C7A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l-GR" altLang="el-GR" sz="2400" b="1">
                <a:latin typeface="Times New Roman" pitchFamily="18" charset="0"/>
              </a:endParaRPr>
            </a:p>
          </p:txBody>
        </p:sp>
        <p:sp>
          <p:nvSpPr>
            <p:cNvPr id="178190" name="Rectangle 15"/>
            <p:cNvSpPr>
              <a:spLocks noChangeArrowheads="1"/>
            </p:cNvSpPr>
            <p:nvPr/>
          </p:nvSpPr>
          <p:spPr bwMode="auto">
            <a:xfrm>
              <a:off x="1368" y="3278"/>
              <a:ext cx="6" cy="162"/>
            </a:xfrm>
            <a:prstGeom prst="rect">
              <a:avLst/>
            </a:prstGeom>
            <a:solidFill>
              <a:srgbClr val="6282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l-GR" altLang="el-GR" sz="2400" b="1">
                <a:latin typeface="Times New Roman" pitchFamily="18" charset="0"/>
              </a:endParaRPr>
            </a:p>
          </p:txBody>
        </p:sp>
        <p:sp>
          <p:nvSpPr>
            <p:cNvPr id="178191" name="Rectangle 16"/>
            <p:cNvSpPr>
              <a:spLocks noChangeArrowheads="1"/>
            </p:cNvSpPr>
            <p:nvPr/>
          </p:nvSpPr>
          <p:spPr bwMode="auto">
            <a:xfrm>
              <a:off x="1374" y="3278"/>
              <a:ext cx="6" cy="162"/>
            </a:xfrm>
            <a:prstGeom prst="rect">
              <a:avLst/>
            </a:prstGeom>
            <a:solidFill>
              <a:srgbClr val="688A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l-GR" altLang="el-GR" sz="2400" b="1">
                <a:latin typeface="Times New Roman" pitchFamily="18" charset="0"/>
              </a:endParaRPr>
            </a:p>
          </p:txBody>
        </p:sp>
        <p:sp>
          <p:nvSpPr>
            <p:cNvPr id="178192" name="Rectangle 17"/>
            <p:cNvSpPr>
              <a:spLocks noChangeArrowheads="1"/>
            </p:cNvSpPr>
            <p:nvPr/>
          </p:nvSpPr>
          <p:spPr bwMode="auto">
            <a:xfrm>
              <a:off x="1380" y="3278"/>
              <a:ext cx="6" cy="162"/>
            </a:xfrm>
            <a:prstGeom prst="rect">
              <a:avLst/>
            </a:prstGeom>
            <a:solidFill>
              <a:srgbClr val="6F9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l-GR" altLang="el-GR" sz="2400" b="1">
                <a:latin typeface="Times New Roman" pitchFamily="18" charset="0"/>
              </a:endParaRPr>
            </a:p>
          </p:txBody>
        </p:sp>
        <p:sp>
          <p:nvSpPr>
            <p:cNvPr id="178193" name="Rectangle 18"/>
            <p:cNvSpPr>
              <a:spLocks noChangeArrowheads="1"/>
            </p:cNvSpPr>
            <p:nvPr/>
          </p:nvSpPr>
          <p:spPr bwMode="auto">
            <a:xfrm>
              <a:off x="1386" y="3278"/>
              <a:ext cx="6" cy="162"/>
            </a:xfrm>
            <a:prstGeom prst="rect">
              <a:avLst/>
            </a:prstGeom>
            <a:solidFill>
              <a:srgbClr val="769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l-GR" altLang="el-GR" sz="2400" b="1">
                <a:latin typeface="Times New Roman" pitchFamily="18" charset="0"/>
              </a:endParaRPr>
            </a:p>
          </p:txBody>
        </p:sp>
        <p:sp>
          <p:nvSpPr>
            <p:cNvPr id="178194" name="Rectangle 19"/>
            <p:cNvSpPr>
              <a:spLocks noChangeArrowheads="1"/>
            </p:cNvSpPr>
            <p:nvPr/>
          </p:nvSpPr>
          <p:spPr bwMode="auto">
            <a:xfrm>
              <a:off x="1392" y="3278"/>
              <a:ext cx="6" cy="162"/>
            </a:xfrm>
            <a:prstGeom prst="rect">
              <a:avLst/>
            </a:prstGeom>
            <a:solidFill>
              <a:srgbClr val="7CA5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l-GR" altLang="el-GR" sz="2400" b="1">
                <a:latin typeface="Times New Roman" pitchFamily="18" charset="0"/>
              </a:endParaRPr>
            </a:p>
          </p:txBody>
        </p:sp>
        <p:sp>
          <p:nvSpPr>
            <p:cNvPr id="178195" name="Rectangle 20"/>
            <p:cNvSpPr>
              <a:spLocks noChangeArrowheads="1"/>
            </p:cNvSpPr>
            <p:nvPr/>
          </p:nvSpPr>
          <p:spPr bwMode="auto">
            <a:xfrm>
              <a:off x="1398" y="3278"/>
              <a:ext cx="6" cy="162"/>
            </a:xfrm>
            <a:prstGeom prst="rect">
              <a:avLst/>
            </a:prstGeom>
            <a:solidFill>
              <a:srgbClr val="81A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l-GR" altLang="el-GR" sz="2400" b="1">
                <a:latin typeface="Times New Roman" pitchFamily="18" charset="0"/>
              </a:endParaRPr>
            </a:p>
          </p:txBody>
        </p:sp>
        <p:sp>
          <p:nvSpPr>
            <p:cNvPr id="178196" name="Rectangle 21"/>
            <p:cNvSpPr>
              <a:spLocks noChangeArrowheads="1"/>
            </p:cNvSpPr>
            <p:nvPr/>
          </p:nvSpPr>
          <p:spPr bwMode="auto">
            <a:xfrm>
              <a:off x="1404" y="3278"/>
              <a:ext cx="6" cy="162"/>
            </a:xfrm>
            <a:prstGeom prst="rect">
              <a:avLst/>
            </a:prstGeom>
            <a:solidFill>
              <a:srgbClr val="87B4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l-GR" altLang="el-GR" sz="2400" b="1">
                <a:latin typeface="Times New Roman" pitchFamily="18" charset="0"/>
              </a:endParaRPr>
            </a:p>
          </p:txBody>
        </p:sp>
        <p:sp>
          <p:nvSpPr>
            <p:cNvPr id="178197" name="Rectangle 22"/>
            <p:cNvSpPr>
              <a:spLocks noChangeArrowheads="1"/>
            </p:cNvSpPr>
            <p:nvPr/>
          </p:nvSpPr>
          <p:spPr bwMode="auto">
            <a:xfrm>
              <a:off x="1410" y="3278"/>
              <a:ext cx="6" cy="162"/>
            </a:xfrm>
            <a:prstGeom prst="rect">
              <a:avLst/>
            </a:prstGeom>
            <a:solidFill>
              <a:srgbClr val="8BB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l-GR" altLang="el-GR" sz="2400" b="1">
                <a:latin typeface="Times New Roman" pitchFamily="18" charset="0"/>
              </a:endParaRPr>
            </a:p>
          </p:txBody>
        </p:sp>
        <p:sp>
          <p:nvSpPr>
            <p:cNvPr id="178198" name="Rectangle 23"/>
            <p:cNvSpPr>
              <a:spLocks noChangeArrowheads="1"/>
            </p:cNvSpPr>
            <p:nvPr/>
          </p:nvSpPr>
          <p:spPr bwMode="auto">
            <a:xfrm>
              <a:off x="1416" y="3278"/>
              <a:ext cx="6" cy="162"/>
            </a:xfrm>
            <a:prstGeom prst="rect">
              <a:avLst/>
            </a:prstGeom>
            <a:solidFill>
              <a:srgbClr val="8FB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l-GR" altLang="el-GR" sz="2400" b="1">
                <a:latin typeface="Times New Roman" pitchFamily="18" charset="0"/>
              </a:endParaRPr>
            </a:p>
          </p:txBody>
        </p:sp>
        <p:sp>
          <p:nvSpPr>
            <p:cNvPr id="178199" name="Rectangle 24"/>
            <p:cNvSpPr>
              <a:spLocks noChangeArrowheads="1"/>
            </p:cNvSpPr>
            <p:nvPr/>
          </p:nvSpPr>
          <p:spPr bwMode="auto">
            <a:xfrm>
              <a:off x="1422" y="3278"/>
              <a:ext cx="6" cy="162"/>
            </a:xfrm>
            <a:prstGeom prst="rect">
              <a:avLst/>
            </a:prstGeom>
            <a:solidFill>
              <a:srgbClr val="92C2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l-GR" altLang="el-GR" sz="2400" b="1">
                <a:latin typeface="Times New Roman" pitchFamily="18" charset="0"/>
              </a:endParaRPr>
            </a:p>
          </p:txBody>
        </p:sp>
        <p:sp>
          <p:nvSpPr>
            <p:cNvPr id="178200" name="Rectangle 25"/>
            <p:cNvSpPr>
              <a:spLocks noChangeArrowheads="1"/>
            </p:cNvSpPr>
            <p:nvPr/>
          </p:nvSpPr>
          <p:spPr bwMode="auto">
            <a:xfrm>
              <a:off x="1428" y="3278"/>
              <a:ext cx="6" cy="162"/>
            </a:xfrm>
            <a:prstGeom prst="rect">
              <a:avLst/>
            </a:prstGeom>
            <a:solidFill>
              <a:srgbClr val="94C5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l-GR" altLang="el-GR" sz="2400" b="1">
                <a:latin typeface="Times New Roman" pitchFamily="18" charset="0"/>
              </a:endParaRPr>
            </a:p>
          </p:txBody>
        </p:sp>
        <p:sp>
          <p:nvSpPr>
            <p:cNvPr id="178201" name="Rectangle 26"/>
            <p:cNvSpPr>
              <a:spLocks noChangeArrowheads="1"/>
            </p:cNvSpPr>
            <p:nvPr/>
          </p:nvSpPr>
          <p:spPr bwMode="auto">
            <a:xfrm>
              <a:off x="1434" y="3278"/>
              <a:ext cx="6" cy="162"/>
            </a:xfrm>
            <a:prstGeom prst="rect">
              <a:avLst/>
            </a:prstGeom>
            <a:solidFill>
              <a:srgbClr val="96C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l-GR" altLang="el-GR" sz="2400" b="1">
                <a:latin typeface="Times New Roman" pitchFamily="18" charset="0"/>
              </a:endParaRPr>
            </a:p>
          </p:txBody>
        </p:sp>
        <p:sp>
          <p:nvSpPr>
            <p:cNvPr id="178202" name="Rectangle 27"/>
            <p:cNvSpPr>
              <a:spLocks noChangeArrowheads="1"/>
            </p:cNvSpPr>
            <p:nvPr/>
          </p:nvSpPr>
          <p:spPr bwMode="auto">
            <a:xfrm>
              <a:off x="1440" y="3278"/>
              <a:ext cx="6" cy="162"/>
            </a:xfrm>
            <a:prstGeom prst="rect">
              <a:avLst/>
            </a:prstGeom>
            <a:solidFill>
              <a:srgbClr val="97CA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l-GR" altLang="el-GR" sz="2400" b="1">
                <a:latin typeface="Times New Roman" pitchFamily="18" charset="0"/>
              </a:endParaRPr>
            </a:p>
          </p:txBody>
        </p:sp>
        <p:sp>
          <p:nvSpPr>
            <p:cNvPr id="178203" name="Rectangle 28"/>
            <p:cNvSpPr>
              <a:spLocks noChangeArrowheads="1"/>
            </p:cNvSpPr>
            <p:nvPr/>
          </p:nvSpPr>
          <p:spPr bwMode="auto">
            <a:xfrm>
              <a:off x="1446" y="3278"/>
              <a:ext cx="12" cy="162"/>
            </a:xfrm>
            <a:prstGeom prst="rect">
              <a:avLst/>
            </a:prstGeom>
            <a:solidFill>
              <a:srgbClr val="98CB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l-GR" altLang="el-GR" sz="2400" b="1">
                <a:latin typeface="Times New Roman" pitchFamily="18" charset="0"/>
              </a:endParaRPr>
            </a:p>
          </p:txBody>
        </p:sp>
        <p:sp>
          <p:nvSpPr>
            <p:cNvPr id="178204" name="Rectangle 29"/>
            <p:cNvSpPr>
              <a:spLocks noChangeArrowheads="1"/>
            </p:cNvSpPr>
            <p:nvPr/>
          </p:nvSpPr>
          <p:spPr bwMode="auto">
            <a:xfrm>
              <a:off x="1458" y="3278"/>
              <a:ext cx="6" cy="162"/>
            </a:xfrm>
            <a:prstGeom prst="rect">
              <a:avLst/>
            </a:prstGeom>
            <a:solidFill>
              <a:srgbClr val="97CA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l-GR" altLang="el-GR" sz="2400" b="1">
                <a:latin typeface="Times New Roman" pitchFamily="18" charset="0"/>
              </a:endParaRPr>
            </a:p>
          </p:txBody>
        </p:sp>
        <p:sp>
          <p:nvSpPr>
            <p:cNvPr id="178205" name="Rectangle 30"/>
            <p:cNvSpPr>
              <a:spLocks noChangeArrowheads="1"/>
            </p:cNvSpPr>
            <p:nvPr/>
          </p:nvSpPr>
          <p:spPr bwMode="auto">
            <a:xfrm>
              <a:off x="1464" y="3278"/>
              <a:ext cx="6" cy="162"/>
            </a:xfrm>
            <a:prstGeom prst="rect">
              <a:avLst/>
            </a:prstGeom>
            <a:solidFill>
              <a:srgbClr val="96C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l-GR" altLang="el-GR" sz="2400" b="1">
                <a:latin typeface="Times New Roman" pitchFamily="18" charset="0"/>
              </a:endParaRPr>
            </a:p>
          </p:txBody>
        </p:sp>
        <p:sp>
          <p:nvSpPr>
            <p:cNvPr id="178206" name="Rectangle 31"/>
            <p:cNvSpPr>
              <a:spLocks noChangeArrowheads="1"/>
            </p:cNvSpPr>
            <p:nvPr/>
          </p:nvSpPr>
          <p:spPr bwMode="auto">
            <a:xfrm>
              <a:off x="1470" y="3278"/>
              <a:ext cx="6" cy="162"/>
            </a:xfrm>
            <a:prstGeom prst="rect">
              <a:avLst/>
            </a:prstGeom>
            <a:solidFill>
              <a:srgbClr val="94C5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l-GR" altLang="el-GR" sz="2400" b="1">
                <a:latin typeface="Times New Roman" pitchFamily="18" charset="0"/>
              </a:endParaRPr>
            </a:p>
          </p:txBody>
        </p:sp>
        <p:sp>
          <p:nvSpPr>
            <p:cNvPr id="178207" name="Rectangle 32"/>
            <p:cNvSpPr>
              <a:spLocks noChangeArrowheads="1"/>
            </p:cNvSpPr>
            <p:nvPr/>
          </p:nvSpPr>
          <p:spPr bwMode="auto">
            <a:xfrm>
              <a:off x="1476" y="3278"/>
              <a:ext cx="6" cy="162"/>
            </a:xfrm>
            <a:prstGeom prst="rect">
              <a:avLst/>
            </a:prstGeom>
            <a:solidFill>
              <a:srgbClr val="92C2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l-GR" altLang="el-GR" sz="2400" b="1">
                <a:latin typeface="Times New Roman" pitchFamily="18" charset="0"/>
              </a:endParaRPr>
            </a:p>
          </p:txBody>
        </p:sp>
        <p:sp>
          <p:nvSpPr>
            <p:cNvPr id="178208" name="Rectangle 33"/>
            <p:cNvSpPr>
              <a:spLocks noChangeArrowheads="1"/>
            </p:cNvSpPr>
            <p:nvPr/>
          </p:nvSpPr>
          <p:spPr bwMode="auto">
            <a:xfrm>
              <a:off x="1482" y="3278"/>
              <a:ext cx="6" cy="162"/>
            </a:xfrm>
            <a:prstGeom prst="rect">
              <a:avLst/>
            </a:prstGeom>
            <a:solidFill>
              <a:srgbClr val="8FB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l-GR" altLang="el-GR" sz="2400" b="1">
                <a:latin typeface="Times New Roman" pitchFamily="18" charset="0"/>
              </a:endParaRPr>
            </a:p>
          </p:txBody>
        </p:sp>
        <p:sp>
          <p:nvSpPr>
            <p:cNvPr id="178209" name="Rectangle 34"/>
            <p:cNvSpPr>
              <a:spLocks noChangeArrowheads="1"/>
            </p:cNvSpPr>
            <p:nvPr/>
          </p:nvSpPr>
          <p:spPr bwMode="auto">
            <a:xfrm>
              <a:off x="1488" y="3278"/>
              <a:ext cx="6" cy="162"/>
            </a:xfrm>
            <a:prstGeom prst="rect">
              <a:avLst/>
            </a:prstGeom>
            <a:solidFill>
              <a:srgbClr val="8BB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l-GR" altLang="el-GR" sz="2400" b="1">
                <a:latin typeface="Times New Roman" pitchFamily="18" charset="0"/>
              </a:endParaRPr>
            </a:p>
          </p:txBody>
        </p:sp>
        <p:sp>
          <p:nvSpPr>
            <p:cNvPr id="178210" name="Rectangle 35"/>
            <p:cNvSpPr>
              <a:spLocks noChangeArrowheads="1"/>
            </p:cNvSpPr>
            <p:nvPr/>
          </p:nvSpPr>
          <p:spPr bwMode="auto">
            <a:xfrm>
              <a:off x="1494" y="3278"/>
              <a:ext cx="6" cy="162"/>
            </a:xfrm>
            <a:prstGeom prst="rect">
              <a:avLst/>
            </a:prstGeom>
            <a:solidFill>
              <a:srgbClr val="87B4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l-GR" altLang="el-GR" sz="2400" b="1">
                <a:latin typeface="Times New Roman" pitchFamily="18" charset="0"/>
              </a:endParaRPr>
            </a:p>
          </p:txBody>
        </p:sp>
        <p:sp>
          <p:nvSpPr>
            <p:cNvPr id="178211" name="Rectangle 36"/>
            <p:cNvSpPr>
              <a:spLocks noChangeArrowheads="1"/>
            </p:cNvSpPr>
            <p:nvPr/>
          </p:nvSpPr>
          <p:spPr bwMode="auto">
            <a:xfrm>
              <a:off x="1500" y="3278"/>
              <a:ext cx="6" cy="162"/>
            </a:xfrm>
            <a:prstGeom prst="rect">
              <a:avLst/>
            </a:prstGeom>
            <a:solidFill>
              <a:srgbClr val="81A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l-GR" altLang="el-GR" sz="2400" b="1">
                <a:latin typeface="Times New Roman" pitchFamily="18" charset="0"/>
              </a:endParaRPr>
            </a:p>
          </p:txBody>
        </p:sp>
        <p:sp>
          <p:nvSpPr>
            <p:cNvPr id="178212" name="Rectangle 37"/>
            <p:cNvSpPr>
              <a:spLocks noChangeArrowheads="1"/>
            </p:cNvSpPr>
            <p:nvPr/>
          </p:nvSpPr>
          <p:spPr bwMode="auto">
            <a:xfrm>
              <a:off x="1506" y="3278"/>
              <a:ext cx="6" cy="162"/>
            </a:xfrm>
            <a:prstGeom prst="rect">
              <a:avLst/>
            </a:prstGeom>
            <a:solidFill>
              <a:srgbClr val="7CA5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l-GR" altLang="el-GR" sz="2400" b="1">
                <a:latin typeface="Times New Roman" pitchFamily="18" charset="0"/>
              </a:endParaRPr>
            </a:p>
          </p:txBody>
        </p:sp>
        <p:sp>
          <p:nvSpPr>
            <p:cNvPr id="178213" name="Rectangle 38"/>
            <p:cNvSpPr>
              <a:spLocks noChangeArrowheads="1"/>
            </p:cNvSpPr>
            <p:nvPr/>
          </p:nvSpPr>
          <p:spPr bwMode="auto">
            <a:xfrm>
              <a:off x="1512" y="3278"/>
              <a:ext cx="6" cy="162"/>
            </a:xfrm>
            <a:prstGeom prst="rect">
              <a:avLst/>
            </a:prstGeom>
            <a:solidFill>
              <a:srgbClr val="769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l-GR" altLang="el-GR" sz="2400" b="1">
                <a:latin typeface="Times New Roman" pitchFamily="18" charset="0"/>
              </a:endParaRPr>
            </a:p>
          </p:txBody>
        </p:sp>
        <p:sp>
          <p:nvSpPr>
            <p:cNvPr id="178214" name="Rectangle 39"/>
            <p:cNvSpPr>
              <a:spLocks noChangeArrowheads="1"/>
            </p:cNvSpPr>
            <p:nvPr/>
          </p:nvSpPr>
          <p:spPr bwMode="auto">
            <a:xfrm>
              <a:off x="1518" y="3278"/>
              <a:ext cx="6" cy="162"/>
            </a:xfrm>
            <a:prstGeom prst="rect">
              <a:avLst/>
            </a:prstGeom>
            <a:solidFill>
              <a:srgbClr val="6F9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l-GR" altLang="el-GR" sz="2400" b="1">
                <a:latin typeface="Times New Roman" pitchFamily="18" charset="0"/>
              </a:endParaRPr>
            </a:p>
          </p:txBody>
        </p:sp>
        <p:sp>
          <p:nvSpPr>
            <p:cNvPr id="178215" name="Rectangle 40"/>
            <p:cNvSpPr>
              <a:spLocks noChangeArrowheads="1"/>
            </p:cNvSpPr>
            <p:nvPr/>
          </p:nvSpPr>
          <p:spPr bwMode="auto">
            <a:xfrm>
              <a:off x="1524" y="3278"/>
              <a:ext cx="6" cy="162"/>
            </a:xfrm>
            <a:prstGeom prst="rect">
              <a:avLst/>
            </a:prstGeom>
            <a:solidFill>
              <a:srgbClr val="688A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l-GR" altLang="el-GR" sz="2400" b="1">
                <a:latin typeface="Times New Roman" pitchFamily="18" charset="0"/>
              </a:endParaRPr>
            </a:p>
          </p:txBody>
        </p:sp>
        <p:sp>
          <p:nvSpPr>
            <p:cNvPr id="178216" name="Rectangle 41"/>
            <p:cNvSpPr>
              <a:spLocks noChangeArrowheads="1"/>
            </p:cNvSpPr>
            <p:nvPr/>
          </p:nvSpPr>
          <p:spPr bwMode="auto">
            <a:xfrm>
              <a:off x="1530" y="3278"/>
              <a:ext cx="6" cy="162"/>
            </a:xfrm>
            <a:prstGeom prst="rect">
              <a:avLst/>
            </a:prstGeom>
            <a:solidFill>
              <a:srgbClr val="6282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l-GR" altLang="el-GR" sz="2400" b="1">
                <a:latin typeface="Times New Roman" pitchFamily="18" charset="0"/>
              </a:endParaRPr>
            </a:p>
          </p:txBody>
        </p:sp>
        <p:sp>
          <p:nvSpPr>
            <p:cNvPr id="178217" name="Rectangle 42"/>
            <p:cNvSpPr>
              <a:spLocks noChangeArrowheads="1"/>
            </p:cNvSpPr>
            <p:nvPr/>
          </p:nvSpPr>
          <p:spPr bwMode="auto">
            <a:xfrm>
              <a:off x="1536" y="3278"/>
              <a:ext cx="6" cy="162"/>
            </a:xfrm>
            <a:prstGeom prst="rect">
              <a:avLst/>
            </a:prstGeom>
            <a:solidFill>
              <a:srgbClr val="5C7A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l-GR" altLang="el-GR" sz="2400" b="1">
                <a:latin typeface="Times New Roman" pitchFamily="18" charset="0"/>
              </a:endParaRPr>
            </a:p>
          </p:txBody>
        </p:sp>
        <p:sp>
          <p:nvSpPr>
            <p:cNvPr id="178218" name="Rectangle 43"/>
            <p:cNvSpPr>
              <a:spLocks noChangeArrowheads="1"/>
            </p:cNvSpPr>
            <p:nvPr/>
          </p:nvSpPr>
          <p:spPr bwMode="auto">
            <a:xfrm>
              <a:off x="1542" y="3278"/>
              <a:ext cx="6" cy="162"/>
            </a:xfrm>
            <a:prstGeom prst="rect">
              <a:avLst/>
            </a:prstGeom>
            <a:solidFill>
              <a:srgbClr val="577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l-GR" altLang="el-GR" sz="2400" b="1">
                <a:latin typeface="Times New Roman" pitchFamily="18" charset="0"/>
              </a:endParaRPr>
            </a:p>
          </p:txBody>
        </p:sp>
        <p:sp>
          <p:nvSpPr>
            <p:cNvPr id="178219" name="Rectangle 44"/>
            <p:cNvSpPr>
              <a:spLocks noChangeArrowheads="1"/>
            </p:cNvSpPr>
            <p:nvPr/>
          </p:nvSpPr>
          <p:spPr bwMode="auto">
            <a:xfrm>
              <a:off x="1548" y="3278"/>
              <a:ext cx="6" cy="162"/>
            </a:xfrm>
            <a:prstGeom prst="rect">
              <a:avLst/>
            </a:prstGeom>
            <a:solidFill>
              <a:srgbClr val="526D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l-GR" altLang="el-GR" sz="2400" b="1">
                <a:latin typeface="Times New Roman" pitchFamily="18" charset="0"/>
              </a:endParaRPr>
            </a:p>
          </p:txBody>
        </p:sp>
        <p:sp>
          <p:nvSpPr>
            <p:cNvPr id="178220" name="Rectangle 45"/>
            <p:cNvSpPr>
              <a:spLocks noChangeArrowheads="1"/>
            </p:cNvSpPr>
            <p:nvPr/>
          </p:nvSpPr>
          <p:spPr bwMode="auto">
            <a:xfrm>
              <a:off x="1554" y="3278"/>
              <a:ext cx="6" cy="162"/>
            </a:xfrm>
            <a:prstGeom prst="rect">
              <a:avLst/>
            </a:prstGeom>
            <a:solidFill>
              <a:srgbClr val="4D67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l-GR" altLang="el-GR" sz="2400" b="1">
                <a:latin typeface="Times New Roman" pitchFamily="18" charset="0"/>
              </a:endParaRPr>
            </a:p>
          </p:txBody>
        </p:sp>
        <p:sp>
          <p:nvSpPr>
            <p:cNvPr id="178221" name="Rectangle 46"/>
            <p:cNvSpPr>
              <a:spLocks noChangeArrowheads="1"/>
            </p:cNvSpPr>
            <p:nvPr/>
          </p:nvSpPr>
          <p:spPr bwMode="auto">
            <a:xfrm>
              <a:off x="1560" y="3278"/>
              <a:ext cx="6" cy="162"/>
            </a:xfrm>
            <a:prstGeom prst="rect">
              <a:avLst/>
            </a:prstGeom>
            <a:solidFill>
              <a:srgbClr val="4B6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l-GR" altLang="el-GR" sz="2400" b="1">
                <a:latin typeface="Times New Roman" pitchFamily="18" charset="0"/>
              </a:endParaRPr>
            </a:p>
          </p:txBody>
        </p:sp>
        <p:sp>
          <p:nvSpPr>
            <p:cNvPr id="178222" name="Rectangle 47"/>
            <p:cNvSpPr>
              <a:spLocks noChangeArrowheads="1"/>
            </p:cNvSpPr>
            <p:nvPr/>
          </p:nvSpPr>
          <p:spPr bwMode="auto">
            <a:xfrm>
              <a:off x="1566" y="3278"/>
              <a:ext cx="6" cy="162"/>
            </a:xfrm>
            <a:prstGeom prst="rect">
              <a:avLst/>
            </a:prstGeom>
            <a:solidFill>
              <a:srgbClr val="486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l-GR" altLang="el-GR" sz="2400" b="1">
                <a:latin typeface="Times New Roman" pitchFamily="18" charset="0"/>
              </a:endParaRPr>
            </a:p>
          </p:txBody>
        </p:sp>
        <p:sp>
          <p:nvSpPr>
            <p:cNvPr id="178223" name="Rectangle 48"/>
            <p:cNvSpPr>
              <a:spLocks noChangeArrowheads="1"/>
            </p:cNvSpPr>
            <p:nvPr/>
          </p:nvSpPr>
          <p:spPr bwMode="auto">
            <a:xfrm>
              <a:off x="1332" y="3278"/>
              <a:ext cx="240"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l-GR" altLang="el-GR" sz="2400" b="1">
                <a:latin typeface="Times New Roman" pitchFamily="18" charset="0"/>
              </a:endParaRPr>
            </a:p>
          </p:txBody>
        </p:sp>
        <p:sp>
          <p:nvSpPr>
            <p:cNvPr id="178224" name="Rectangle 49"/>
            <p:cNvSpPr>
              <a:spLocks noChangeArrowheads="1"/>
            </p:cNvSpPr>
            <p:nvPr/>
          </p:nvSpPr>
          <p:spPr bwMode="auto">
            <a:xfrm>
              <a:off x="2016" y="2732"/>
              <a:ext cx="6" cy="708"/>
            </a:xfrm>
            <a:prstGeom prst="rect">
              <a:avLst/>
            </a:prstGeom>
            <a:solidFill>
              <a:srgbClr val="486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l-GR" altLang="el-GR" sz="2400" b="1">
                <a:latin typeface="Times New Roman" pitchFamily="18" charset="0"/>
              </a:endParaRPr>
            </a:p>
          </p:txBody>
        </p:sp>
        <p:sp>
          <p:nvSpPr>
            <p:cNvPr id="178225" name="Rectangle 50"/>
            <p:cNvSpPr>
              <a:spLocks noChangeArrowheads="1"/>
            </p:cNvSpPr>
            <p:nvPr/>
          </p:nvSpPr>
          <p:spPr bwMode="auto">
            <a:xfrm>
              <a:off x="2022" y="2732"/>
              <a:ext cx="6" cy="708"/>
            </a:xfrm>
            <a:prstGeom prst="rect">
              <a:avLst/>
            </a:prstGeom>
            <a:solidFill>
              <a:srgbClr val="4B64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l-GR" altLang="el-GR" sz="2400" b="1">
                <a:latin typeface="Times New Roman" pitchFamily="18" charset="0"/>
              </a:endParaRPr>
            </a:p>
          </p:txBody>
        </p:sp>
        <p:sp>
          <p:nvSpPr>
            <p:cNvPr id="178226" name="Rectangle 51"/>
            <p:cNvSpPr>
              <a:spLocks noChangeArrowheads="1"/>
            </p:cNvSpPr>
            <p:nvPr/>
          </p:nvSpPr>
          <p:spPr bwMode="auto">
            <a:xfrm>
              <a:off x="2028" y="2732"/>
              <a:ext cx="6" cy="708"/>
            </a:xfrm>
            <a:prstGeom prst="rect">
              <a:avLst/>
            </a:prstGeom>
            <a:solidFill>
              <a:srgbClr val="4D67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l-GR" altLang="el-GR" sz="2400" b="1">
                <a:latin typeface="Times New Roman" pitchFamily="18" charset="0"/>
              </a:endParaRPr>
            </a:p>
          </p:txBody>
        </p:sp>
        <p:sp>
          <p:nvSpPr>
            <p:cNvPr id="178227" name="Rectangle 52"/>
            <p:cNvSpPr>
              <a:spLocks noChangeArrowheads="1"/>
            </p:cNvSpPr>
            <p:nvPr/>
          </p:nvSpPr>
          <p:spPr bwMode="auto">
            <a:xfrm>
              <a:off x="2034" y="2732"/>
              <a:ext cx="6" cy="708"/>
            </a:xfrm>
            <a:prstGeom prst="rect">
              <a:avLst/>
            </a:prstGeom>
            <a:solidFill>
              <a:srgbClr val="526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l-GR" altLang="el-GR" sz="2400" b="1">
                <a:latin typeface="Times New Roman" pitchFamily="18" charset="0"/>
              </a:endParaRPr>
            </a:p>
          </p:txBody>
        </p:sp>
        <p:sp>
          <p:nvSpPr>
            <p:cNvPr id="178228" name="Rectangle 53"/>
            <p:cNvSpPr>
              <a:spLocks noChangeArrowheads="1"/>
            </p:cNvSpPr>
            <p:nvPr/>
          </p:nvSpPr>
          <p:spPr bwMode="auto">
            <a:xfrm>
              <a:off x="2040" y="2732"/>
              <a:ext cx="6" cy="708"/>
            </a:xfrm>
            <a:prstGeom prst="rect">
              <a:avLst/>
            </a:prstGeom>
            <a:solidFill>
              <a:srgbClr val="5774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l-GR" altLang="el-GR" sz="2400" b="1">
                <a:latin typeface="Times New Roman" pitchFamily="18" charset="0"/>
              </a:endParaRPr>
            </a:p>
          </p:txBody>
        </p:sp>
        <p:sp>
          <p:nvSpPr>
            <p:cNvPr id="178229" name="Rectangle 54"/>
            <p:cNvSpPr>
              <a:spLocks noChangeArrowheads="1"/>
            </p:cNvSpPr>
            <p:nvPr/>
          </p:nvSpPr>
          <p:spPr bwMode="auto">
            <a:xfrm>
              <a:off x="2046" y="2732"/>
              <a:ext cx="6" cy="708"/>
            </a:xfrm>
            <a:prstGeom prst="rect">
              <a:avLst/>
            </a:prstGeom>
            <a:solidFill>
              <a:srgbClr val="5D7B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l-GR" altLang="el-GR" sz="2400" b="1">
                <a:latin typeface="Times New Roman" pitchFamily="18" charset="0"/>
              </a:endParaRPr>
            </a:p>
          </p:txBody>
        </p:sp>
        <p:sp>
          <p:nvSpPr>
            <p:cNvPr id="178230" name="Rectangle 55"/>
            <p:cNvSpPr>
              <a:spLocks noChangeArrowheads="1"/>
            </p:cNvSpPr>
            <p:nvPr/>
          </p:nvSpPr>
          <p:spPr bwMode="auto">
            <a:xfrm>
              <a:off x="2052" y="2732"/>
              <a:ext cx="6" cy="708"/>
            </a:xfrm>
            <a:prstGeom prst="rect">
              <a:avLst/>
            </a:prstGeom>
            <a:solidFill>
              <a:srgbClr val="638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l-GR" altLang="el-GR" sz="2400" b="1">
                <a:latin typeface="Times New Roman" pitchFamily="18" charset="0"/>
              </a:endParaRPr>
            </a:p>
          </p:txBody>
        </p:sp>
        <p:sp>
          <p:nvSpPr>
            <p:cNvPr id="178231" name="Rectangle 56"/>
            <p:cNvSpPr>
              <a:spLocks noChangeArrowheads="1"/>
            </p:cNvSpPr>
            <p:nvPr/>
          </p:nvSpPr>
          <p:spPr bwMode="auto">
            <a:xfrm>
              <a:off x="2058" y="2732"/>
              <a:ext cx="6" cy="708"/>
            </a:xfrm>
            <a:prstGeom prst="rect">
              <a:avLst/>
            </a:prstGeom>
            <a:solidFill>
              <a:srgbClr val="698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l-GR" altLang="el-GR" sz="2400" b="1">
                <a:latin typeface="Times New Roman" pitchFamily="18" charset="0"/>
              </a:endParaRPr>
            </a:p>
          </p:txBody>
        </p:sp>
        <p:sp>
          <p:nvSpPr>
            <p:cNvPr id="178232" name="Rectangle 57"/>
            <p:cNvSpPr>
              <a:spLocks noChangeArrowheads="1"/>
            </p:cNvSpPr>
            <p:nvPr/>
          </p:nvSpPr>
          <p:spPr bwMode="auto">
            <a:xfrm>
              <a:off x="2064" y="2732"/>
              <a:ext cx="6" cy="708"/>
            </a:xfrm>
            <a:prstGeom prst="rect">
              <a:avLst/>
            </a:prstGeom>
            <a:solidFill>
              <a:srgbClr val="7095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l-GR" altLang="el-GR" sz="2400" b="1">
                <a:latin typeface="Times New Roman" pitchFamily="18" charset="0"/>
              </a:endParaRPr>
            </a:p>
          </p:txBody>
        </p:sp>
        <p:sp>
          <p:nvSpPr>
            <p:cNvPr id="178233" name="Rectangle 58"/>
            <p:cNvSpPr>
              <a:spLocks noChangeArrowheads="1"/>
            </p:cNvSpPr>
            <p:nvPr/>
          </p:nvSpPr>
          <p:spPr bwMode="auto">
            <a:xfrm>
              <a:off x="2070" y="2732"/>
              <a:ext cx="6" cy="708"/>
            </a:xfrm>
            <a:prstGeom prst="rect">
              <a:avLst/>
            </a:prstGeom>
            <a:solidFill>
              <a:srgbClr val="779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l-GR" altLang="el-GR" sz="2400" b="1">
                <a:latin typeface="Times New Roman" pitchFamily="18" charset="0"/>
              </a:endParaRPr>
            </a:p>
          </p:txBody>
        </p:sp>
        <p:sp>
          <p:nvSpPr>
            <p:cNvPr id="178234" name="Rectangle 59"/>
            <p:cNvSpPr>
              <a:spLocks noChangeArrowheads="1"/>
            </p:cNvSpPr>
            <p:nvPr/>
          </p:nvSpPr>
          <p:spPr bwMode="auto">
            <a:xfrm>
              <a:off x="2076" y="2732"/>
              <a:ext cx="6" cy="708"/>
            </a:xfrm>
            <a:prstGeom prst="rect">
              <a:avLst/>
            </a:prstGeom>
            <a:solidFill>
              <a:srgbClr val="7DA7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l-GR" altLang="el-GR" sz="2400" b="1">
                <a:latin typeface="Times New Roman" pitchFamily="18" charset="0"/>
              </a:endParaRPr>
            </a:p>
          </p:txBody>
        </p:sp>
        <p:sp>
          <p:nvSpPr>
            <p:cNvPr id="178235" name="Rectangle 60"/>
            <p:cNvSpPr>
              <a:spLocks noChangeArrowheads="1"/>
            </p:cNvSpPr>
            <p:nvPr/>
          </p:nvSpPr>
          <p:spPr bwMode="auto">
            <a:xfrm>
              <a:off x="2082" y="2732"/>
              <a:ext cx="6" cy="708"/>
            </a:xfrm>
            <a:prstGeom prst="rect">
              <a:avLst/>
            </a:prstGeom>
            <a:solidFill>
              <a:srgbClr val="83A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l-GR" altLang="el-GR" sz="2400" b="1">
                <a:latin typeface="Times New Roman" pitchFamily="18" charset="0"/>
              </a:endParaRPr>
            </a:p>
          </p:txBody>
        </p:sp>
        <p:sp>
          <p:nvSpPr>
            <p:cNvPr id="178236" name="Rectangle 61"/>
            <p:cNvSpPr>
              <a:spLocks noChangeArrowheads="1"/>
            </p:cNvSpPr>
            <p:nvPr/>
          </p:nvSpPr>
          <p:spPr bwMode="auto">
            <a:xfrm>
              <a:off x="2088" y="2732"/>
              <a:ext cx="6" cy="708"/>
            </a:xfrm>
            <a:prstGeom prst="rect">
              <a:avLst/>
            </a:prstGeom>
            <a:solidFill>
              <a:srgbClr val="88B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l-GR" altLang="el-GR" sz="2400" b="1">
                <a:latin typeface="Times New Roman" pitchFamily="18" charset="0"/>
              </a:endParaRPr>
            </a:p>
          </p:txBody>
        </p:sp>
        <p:sp>
          <p:nvSpPr>
            <p:cNvPr id="178237" name="Rectangle 62"/>
            <p:cNvSpPr>
              <a:spLocks noChangeArrowheads="1"/>
            </p:cNvSpPr>
            <p:nvPr/>
          </p:nvSpPr>
          <p:spPr bwMode="auto">
            <a:xfrm>
              <a:off x="2094" y="2732"/>
              <a:ext cx="6" cy="708"/>
            </a:xfrm>
            <a:prstGeom prst="rect">
              <a:avLst/>
            </a:prstGeom>
            <a:solidFill>
              <a:srgbClr val="8CBB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l-GR" altLang="el-GR" sz="2400" b="1">
                <a:latin typeface="Times New Roman" pitchFamily="18" charset="0"/>
              </a:endParaRPr>
            </a:p>
          </p:txBody>
        </p:sp>
        <p:sp>
          <p:nvSpPr>
            <p:cNvPr id="178238" name="Rectangle 63"/>
            <p:cNvSpPr>
              <a:spLocks noChangeArrowheads="1"/>
            </p:cNvSpPr>
            <p:nvPr/>
          </p:nvSpPr>
          <p:spPr bwMode="auto">
            <a:xfrm>
              <a:off x="2100" y="2732"/>
              <a:ext cx="6" cy="708"/>
            </a:xfrm>
            <a:prstGeom prst="rect">
              <a:avLst/>
            </a:prstGeom>
            <a:solidFill>
              <a:srgbClr val="90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l-GR" altLang="el-GR" sz="2400" b="1">
                <a:latin typeface="Times New Roman" pitchFamily="18" charset="0"/>
              </a:endParaRPr>
            </a:p>
          </p:txBody>
        </p:sp>
        <p:sp>
          <p:nvSpPr>
            <p:cNvPr id="178239" name="Rectangle 64"/>
            <p:cNvSpPr>
              <a:spLocks noChangeArrowheads="1"/>
            </p:cNvSpPr>
            <p:nvPr/>
          </p:nvSpPr>
          <p:spPr bwMode="auto">
            <a:xfrm>
              <a:off x="2106" y="2732"/>
              <a:ext cx="6" cy="708"/>
            </a:xfrm>
            <a:prstGeom prst="rect">
              <a:avLst/>
            </a:prstGeom>
            <a:solidFill>
              <a:srgbClr val="93C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l-GR" altLang="el-GR" sz="2400" b="1">
                <a:latin typeface="Times New Roman" pitchFamily="18" charset="0"/>
              </a:endParaRPr>
            </a:p>
          </p:txBody>
        </p:sp>
        <p:sp>
          <p:nvSpPr>
            <p:cNvPr id="178240" name="Rectangle 65"/>
            <p:cNvSpPr>
              <a:spLocks noChangeArrowheads="1"/>
            </p:cNvSpPr>
            <p:nvPr/>
          </p:nvSpPr>
          <p:spPr bwMode="auto">
            <a:xfrm>
              <a:off x="2112" y="2732"/>
              <a:ext cx="6" cy="708"/>
            </a:xfrm>
            <a:prstGeom prst="rect">
              <a:avLst/>
            </a:prstGeom>
            <a:solidFill>
              <a:srgbClr val="95C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l-GR" altLang="el-GR" sz="2400" b="1">
                <a:latin typeface="Times New Roman" pitchFamily="18" charset="0"/>
              </a:endParaRPr>
            </a:p>
          </p:txBody>
        </p:sp>
        <p:sp>
          <p:nvSpPr>
            <p:cNvPr id="178241" name="Rectangle 66"/>
            <p:cNvSpPr>
              <a:spLocks noChangeArrowheads="1"/>
            </p:cNvSpPr>
            <p:nvPr/>
          </p:nvSpPr>
          <p:spPr bwMode="auto">
            <a:xfrm>
              <a:off x="2118" y="2732"/>
              <a:ext cx="6" cy="708"/>
            </a:xfrm>
            <a:prstGeom prst="rect">
              <a:avLst/>
            </a:prstGeom>
            <a:solidFill>
              <a:srgbClr val="97C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l-GR" altLang="el-GR" sz="2400" b="1">
                <a:latin typeface="Times New Roman" pitchFamily="18" charset="0"/>
              </a:endParaRPr>
            </a:p>
          </p:txBody>
        </p:sp>
        <p:sp>
          <p:nvSpPr>
            <p:cNvPr id="178242" name="Rectangle 67"/>
            <p:cNvSpPr>
              <a:spLocks noChangeArrowheads="1"/>
            </p:cNvSpPr>
            <p:nvPr/>
          </p:nvSpPr>
          <p:spPr bwMode="auto">
            <a:xfrm>
              <a:off x="2124" y="2732"/>
              <a:ext cx="6" cy="708"/>
            </a:xfrm>
            <a:prstGeom prst="rect">
              <a:avLst/>
            </a:prstGeom>
            <a:solidFill>
              <a:srgbClr val="98CA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l-GR" altLang="el-GR" sz="2400" b="1">
                <a:latin typeface="Times New Roman" pitchFamily="18" charset="0"/>
              </a:endParaRPr>
            </a:p>
          </p:txBody>
        </p:sp>
        <p:sp>
          <p:nvSpPr>
            <p:cNvPr id="178243" name="Rectangle 68"/>
            <p:cNvSpPr>
              <a:spLocks noChangeArrowheads="1"/>
            </p:cNvSpPr>
            <p:nvPr/>
          </p:nvSpPr>
          <p:spPr bwMode="auto">
            <a:xfrm>
              <a:off x="2130" y="2732"/>
              <a:ext cx="6" cy="708"/>
            </a:xfrm>
            <a:prstGeom prst="rect">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l-GR" altLang="el-GR" sz="2400" b="1">
                <a:latin typeface="Times New Roman" pitchFamily="18" charset="0"/>
              </a:endParaRPr>
            </a:p>
          </p:txBody>
        </p:sp>
        <p:sp>
          <p:nvSpPr>
            <p:cNvPr id="178244" name="Rectangle 69"/>
            <p:cNvSpPr>
              <a:spLocks noChangeArrowheads="1"/>
            </p:cNvSpPr>
            <p:nvPr/>
          </p:nvSpPr>
          <p:spPr bwMode="auto">
            <a:xfrm>
              <a:off x="2136" y="2732"/>
              <a:ext cx="6" cy="708"/>
            </a:xfrm>
            <a:prstGeom prst="rect">
              <a:avLst/>
            </a:prstGeom>
            <a:solidFill>
              <a:srgbClr val="98CA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l-GR" altLang="el-GR" sz="2400" b="1">
                <a:latin typeface="Times New Roman" pitchFamily="18" charset="0"/>
              </a:endParaRPr>
            </a:p>
          </p:txBody>
        </p:sp>
        <p:sp>
          <p:nvSpPr>
            <p:cNvPr id="178245" name="Rectangle 70"/>
            <p:cNvSpPr>
              <a:spLocks noChangeArrowheads="1"/>
            </p:cNvSpPr>
            <p:nvPr/>
          </p:nvSpPr>
          <p:spPr bwMode="auto">
            <a:xfrm>
              <a:off x="2142" y="2732"/>
              <a:ext cx="6" cy="708"/>
            </a:xfrm>
            <a:prstGeom prst="rect">
              <a:avLst/>
            </a:prstGeom>
            <a:solidFill>
              <a:srgbClr val="97C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l-GR" altLang="el-GR" sz="2400" b="1">
                <a:latin typeface="Times New Roman" pitchFamily="18" charset="0"/>
              </a:endParaRPr>
            </a:p>
          </p:txBody>
        </p:sp>
        <p:sp>
          <p:nvSpPr>
            <p:cNvPr id="178246" name="Rectangle 71"/>
            <p:cNvSpPr>
              <a:spLocks noChangeArrowheads="1"/>
            </p:cNvSpPr>
            <p:nvPr/>
          </p:nvSpPr>
          <p:spPr bwMode="auto">
            <a:xfrm>
              <a:off x="2148" y="2732"/>
              <a:ext cx="6" cy="708"/>
            </a:xfrm>
            <a:prstGeom prst="rect">
              <a:avLst/>
            </a:prstGeom>
            <a:solidFill>
              <a:srgbClr val="95C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l-GR" altLang="el-GR" sz="2400" b="1">
                <a:latin typeface="Times New Roman" pitchFamily="18" charset="0"/>
              </a:endParaRPr>
            </a:p>
          </p:txBody>
        </p:sp>
        <p:sp>
          <p:nvSpPr>
            <p:cNvPr id="178247" name="Rectangle 72"/>
            <p:cNvSpPr>
              <a:spLocks noChangeArrowheads="1"/>
            </p:cNvSpPr>
            <p:nvPr/>
          </p:nvSpPr>
          <p:spPr bwMode="auto">
            <a:xfrm>
              <a:off x="2154" y="2732"/>
              <a:ext cx="6" cy="708"/>
            </a:xfrm>
            <a:prstGeom prst="rect">
              <a:avLst/>
            </a:prstGeom>
            <a:solidFill>
              <a:srgbClr val="93C4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l-GR" altLang="el-GR" sz="2400" b="1">
                <a:latin typeface="Times New Roman" pitchFamily="18" charset="0"/>
              </a:endParaRPr>
            </a:p>
          </p:txBody>
        </p:sp>
        <p:sp>
          <p:nvSpPr>
            <p:cNvPr id="178248" name="Rectangle 73"/>
            <p:cNvSpPr>
              <a:spLocks noChangeArrowheads="1"/>
            </p:cNvSpPr>
            <p:nvPr/>
          </p:nvSpPr>
          <p:spPr bwMode="auto">
            <a:xfrm>
              <a:off x="2160" y="2732"/>
              <a:ext cx="6" cy="708"/>
            </a:xfrm>
            <a:prstGeom prst="rect">
              <a:avLst/>
            </a:prstGeom>
            <a:solidFill>
              <a:srgbClr val="90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l-GR" altLang="el-GR" sz="2400" b="1">
                <a:latin typeface="Times New Roman" pitchFamily="18" charset="0"/>
              </a:endParaRPr>
            </a:p>
          </p:txBody>
        </p:sp>
        <p:sp>
          <p:nvSpPr>
            <p:cNvPr id="178249" name="Rectangle 74"/>
            <p:cNvSpPr>
              <a:spLocks noChangeArrowheads="1"/>
            </p:cNvSpPr>
            <p:nvPr/>
          </p:nvSpPr>
          <p:spPr bwMode="auto">
            <a:xfrm>
              <a:off x="2166" y="2732"/>
              <a:ext cx="6" cy="708"/>
            </a:xfrm>
            <a:prstGeom prst="rect">
              <a:avLst/>
            </a:prstGeom>
            <a:solidFill>
              <a:srgbClr val="8CBB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l-GR" altLang="el-GR" sz="2400" b="1">
                <a:latin typeface="Times New Roman" pitchFamily="18" charset="0"/>
              </a:endParaRPr>
            </a:p>
          </p:txBody>
        </p:sp>
        <p:sp>
          <p:nvSpPr>
            <p:cNvPr id="178250" name="Rectangle 75"/>
            <p:cNvSpPr>
              <a:spLocks noChangeArrowheads="1"/>
            </p:cNvSpPr>
            <p:nvPr/>
          </p:nvSpPr>
          <p:spPr bwMode="auto">
            <a:xfrm>
              <a:off x="2172" y="2732"/>
              <a:ext cx="6" cy="708"/>
            </a:xfrm>
            <a:prstGeom prst="rect">
              <a:avLst/>
            </a:prstGeom>
            <a:solidFill>
              <a:srgbClr val="88B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l-GR" altLang="el-GR" sz="2400" b="1">
                <a:latin typeface="Times New Roman" pitchFamily="18" charset="0"/>
              </a:endParaRPr>
            </a:p>
          </p:txBody>
        </p:sp>
        <p:sp>
          <p:nvSpPr>
            <p:cNvPr id="178251" name="Rectangle 76"/>
            <p:cNvSpPr>
              <a:spLocks noChangeArrowheads="1"/>
            </p:cNvSpPr>
            <p:nvPr/>
          </p:nvSpPr>
          <p:spPr bwMode="auto">
            <a:xfrm>
              <a:off x="2178" y="2732"/>
              <a:ext cx="6" cy="708"/>
            </a:xfrm>
            <a:prstGeom prst="rect">
              <a:avLst/>
            </a:prstGeom>
            <a:solidFill>
              <a:srgbClr val="83A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l-GR" altLang="el-GR" sz="2400" b="1">
                <a:latin typeface="Times New Roman" pitchFamily="18" charset="0"/>
              </a:endParaRPr>
            </a:p>
          </p:txBody>
        </p:sp>
        <p:sp>
          <p:nvSpPr>
            <p:cNvPr id="178252" name="Rectangle 77"/>
            <p:cNvSpPr>
              <a:spLocks noChangeArrowheads="1"/>
            </p:cNvSpPr>
            <p:nvPr/>
          </p:nvSpPr>
          <p:spPr bwMode="auto">
            <a:xfrm>
              <a:off x="2184" y="2732"/>
              <a:ext cx="6" cy="708"/>
            </a:xfrm>
            <a:prstGeom prst="rect">
              <a:avLst/>
            </a:prstGeom>
            <a:solidFill>
              <a:srgbClr val="7DA7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l-GR" altLang="el-GR" sz="2400" b="1">
                <a:latin typeface="Times New Roman" pitchFamily="18" charset="0"/>
              </a:endParaRPr>
            </a:p>
          </p:txBody>
        </p:sp>
        <p:sp>
          <p:nvSpPr>
            <p:cNvPr id="178253" name="Rectangle 78"/>
            <p:cNvSpPr>
              <a:spLocks noChangeArrowheads="1"/>
            </p:cNvSpPr>
            <p:nvPr/>
          </p:nvSpPr>
          <p:spPr bwMode="auto">
            <a:xfrm>
              <a:off x="2190" y="2732"/>
              <a:ext cx="6" cy="708"/>
            </a:xfrm>
            <a:prstGeom prst="rect">
              <a:avLst/>
            </a:prstGeom>
            <a:solidFill>
              <a:srgbClr val="779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l-GR" altLang="el-GR" sz="2400" b="1">
                <a:latin typeface="Times New Roman" pitchFamily="18" charset="0"/>
              </a:endParaRPr>
            </a:p>
          </p:txBody>
        </p:sp>
        <p:sp>
          <p:nvSpPr>
            <p:cNvPr id="178254" name="Rectangle 79"/>
            <p:cNvSpPr>
              <a:spLocks noChangeArrowheads="1"/>
            </p:cNvSpPr>
            <p:nvPr/>
          </p:nvSpPr>
          <p:spPr bwMode="auto">
            <a:xfrm>
              <a:off x="2196" y="2732"/>
              <a:ext cx="6" cy="708"/>
            </a:xfrm>
            <a:prstGeom prst="rect">
              <a:avLst/>
            </a:prstGeom>
            <a:solidFill>
              <a:srgbClr val="7095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l-GR" altLang="el-GR" sz="2400" b="1">
                <a:latin typeface="Times New Roman" pitchFamily="18" charset="0"/>
              </a:endParaRPr>
            </a:p>
          </p:txBody>
        </p:sp>
        <p:sp>
          <p:nvSpPr>
            <p:cNvPr id="178255" name="Rectangle 80"/>
            <p:cNvSpPr>
              <a:spLocks noChangeArrowheads="1"/>
            </p:cNvSpPr>
            <p:nvPr/>
          </p:nvSpPr>
          <p:spPr bwMode="auto">
            <a:xfrm>
              <a:off x="2202" y="2732"/>
              <a:ext cx="6" cy="708"/>
            </a:xfrm>
            <a:prstGeom prst="rect">
              <a:avLst/>
            </a:prstGeom>
            <a:solidFill>
              <a:srgbClr val="698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l-GR" altLang="el-GR" sz="2400" b="1">
                <a:latin typeface="Times New Roman" pitchFamily="18" charset="0"/>
              </a:endParaRPr>
            </a:p>
          </p:txBody>
        </p:sp>
        <p:sp>
          <p:nvSpPr>
            <p:cNvPr id="178256" name="Rectangle 81"/>
            <p:cNvSpPr>
              <a:spLocks noChangeArrowheads="1"/>
            </p:cNvSpPr>
            <p:nvPr/>
          </p:nvSpPr>
          <p:spPr bwMode="auto">
            <a:xfrm>
              <a:off x="2208" y="2732"/>
              <a:ext cx="6" cy="708"/>
            </a:xfrm>
            <a:prstGeom prst="rect">
              <a:avLst/>
            </a:prstGeom>
            <a:solidFill>
              <a:srgbClr val="638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l-GR" altLang="el-GR" sz="2400" b="1">
                <a:latin typeface="Times New Roman" pitchFamily="18" charset="0"/>
              </a:endParaRPr>
            </a:p>
          </p:txBody>
        </p:sp>
        <p:sp>
          <p:nvSpPr>
            <p:cNvPr id="178257" name="Rectangle 82"/>
            <p:cNvSpPr>
              <a:spLocks noChangeArrowheads="1"/>
            </p:cNvSpPr>
            <p:nvPr/>
          </p:nvSpPr>
          <p:spPr bwMode="auto">
            <a:xfrm>
              <a:off x="2214" y="2732"/>
              <a:ext cx="6" cy="708"/>
            </a:xfrm>
            <a:prstGeom prst="rect">
              <a:avLst/>
            </a:prstGeom>
            <a:solidFill>
              <a:srgbClr val="5D7B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l-GR" altLang="el-GR" sz="2400" b="1">
                <a:latin typeface="Times New Roman" pitchFamily="18" charset="0"/>
              </a:endParaRPr>
            </a:p>
          </p:txBody>
        </p:sp>
        <p:sp>
          <p:nvSpPr>
            <p:cNvPr id="178258" name="Rectangle 83"/>
            <p:cNvSpPr>
              <a:spLocks noChangeArrowheads="1"/>
            </p:cNvSpPr>
            <p:nvPr/>
          </p:nvSpPr>
          <p:spPr bwMode="auto">
            <a:xfrm>
              <a:off x="2220" y="2732"/>
              <a:ext cx="6" cy="708"/>
            </a:xfrm>
            <a:prstGeom prst="rect">
              <a:avLst/>
            </a:prstGeom>
            <a:solidFill>
              <a:srgbClr val="5774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l-GR" altLang="el-GR" sz="2400" b="1">
                <a:latin typeface="Times New Roman" pitchFamily="18" charset="0"/>
              </a:endParaRPr>
            </a:p>
          </p:txBody>
        </p:sp>
        <p:sp>
          <p:nvSpPr>
            <p:cNvPr id="178259" name="Rectangle 84"/>
            <p:cNvSpPr>
              <a:spLocks noChangeArrowheads="1"/>
            </p:cNvSpPr>
            <p:nvPr/>
          </p:nvSpPr>
          <p:spPr bwMode="auto">
            <a:xfrm>
              <a:off x="2226" y="2732"/>
              <a:ext cx="6" cy="708"/>
            </a:xfrm>
            <a:prstGeom prst="rect">
              <a:avLst/>
            </a:prstGeom>
            <a:solidFill>
              <a:srgbClr val="526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l-GR" altLang="el-GR" sz="2400" b="1">
                <a:latin typeface="Times New Roman" pitchFamily="18" charset="0"/>
              </a:endParaRPr>
            </a:p>
          </p:txBody>
        </p:sp>
        <p:sp>
          <p:nvSpPr>
            <p:cNvPr id="178260" name="Rectangle 85"/>
            <p:cNvSpPr>
              <a:spLocks noChangeArrowheads="1"/>
            </p:cNvSpPr>
            <p:nvPr/>
          </p:nvSpPr>
          <p:spPr bwMode="auto">
            <a:xfrm>
              <a:off x="2232" y="2732"/>
              <a:ext cx="6" cy="708"/>
            </a:xfrm>
            <a:prstGeom prst="rect">
              <a:avLst/>
            </a:prstGeom>
            <a:solidFill>
              <a:srgbClr val="4D67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l-GR" altLang="el-GR" sz="2400" b="1">
                <a:latin typeface="Times New Roman" pitchFamily="18" charset="0"/>
              </a:endParaRPr>
            </a:p>
          </p:txBody>
        </p:sp>
        <p:sp>
          <p:nvSpPr>
            <p:cNvPr id="178261" name="Rectangle 86"/>
            <p:cNvSpPr>
              <a:spLocks noChangeArrowheads="1"/>
            </p:cNvSpPr>
            <p:nvPr/>
          </p:nvSpPr>
          <p:spPr bwMode="auto">
            <a:xfrm>
              <a:off x="2238" y="2732"/>
              <a:ext cx="6" cy="708"/>
            </a:xfrm>
            <a:prstGeom prst="rect">
              <a:avLst/>
            </a:prstGeom>
            <a:solidFill>
              <a:srgbClr val="4B64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l-GR" altLang="el-GR" sz="2400" b="1">
                <a:latin typeface="Times New Roman" pitchFamily="18" charset="0"/>
              </a:endParaRPr>
            </a:p>
          </p:txBody>
        </p:sp>
        <p:sp>
          <p:nvSpPr>
            <p:cNvPr id="178262" name="Rectangle 87"/>
            <p:cNvSpPr>
              <a:spLocks noChangeArrowheads="1"/>
            </p:cNvSpPr>
            <p:nvPr/>
          </p:nvSpPr>
          <p:spPr bwMode="auto">
            <a:xfrm>
              <a:off x="2244" y="2732"/>
              <a:ext cx="6" cy="708"/>
            </a:xfrm>
            <a:prstGeom prst="rect">
              <a:avLst/>
            </a:prstGeom>
            <a:solidFill>
              <a:srgbClr val="486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l-GR" altLang="el-GR" sz="2400" b="1">
                <a:latin typeface="Times New Roman" pitchFamily="18" charset="0"/>
              </a:endParaRPr>
            </a:p>
          </p:txBody>
        </p:sp>
        <p:sp>
          <p:nvSpPr>
            <p:cNvPr id="178263" name="Rectangle 88"/>
            <p:cNvSpPr>
              <a:spLocks noChangeArrowheads="1"/>
            </p:cNvSpPr>
            <p:nvPr/>
          </p:nvSpPr>
          <p:spPr bwMode="auto">
            <a:xfrm>
              <a:off x="2016" y="2732"/>
              <a:ext cx="234" cy="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l-GR" altLang="el-GR" sz="2400" b="1">
                <a:latin typeface="Times New Roman" pitchFamily="18" charset="0"/>
              </a:endParaRPr>
            </a:p>
          </p:txBody>
        </p:sp>
        <p:sp>
          <p:nvSpPr>
            <p:cNvPr id="178264" name="Rectangle 89"/>
            <p:cNvSpPr>
              <a:spLocks noChangeArrowheads="1"/>
            </p:cNvSpPr>
            <p:nvPr/>
          </p:nvSpPr>
          <p:spPr bwMode="auto">
            <a:xfrm>
              <a:off x="2694" y="2132"/>
              <a:ext cx="6" cy="1308"/>
            </a:xfrm>
            <a:prstGeom prst="rect">
              <a:avLst/>
            </a:prstGeom>
            <a:solidFill>
              <a:srgbClr val="486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l-GR" altLang="el-GR" sz="2400" b="1">
                <a:latin typeface="Times New Roman" pitchFamily="18" charset="0"/>
              </a:endParaRPr>
            </a:p>
          </p:txBody>
        </p:sp>
        <p:sp>
          <p:nvSpPr>
            <p:cNvPr id="178265" name="Rectangle 90"/>
            <p:cNvSpPr>
              <a:spLocks noChangeArrowheads="1"/>
            </p:cNvSpPr>
            <p:nvPr/>
          </p:nvSpPr>
          <p:spPr bwMode="auto">
            <a:xfrm>
              <a:off x="2700" y="2132"/>
              <a:ext cx="6" cy="1308"/>
            </a:xfrm>
            <a:prstGeom prst="rect">
              <a:avLst/>
            </a:prstGeom>
            <a:solidFill>
              <a:srgbClr val="4B6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l-GR" altLang="el-GR" sz="2400" b="1">
                <a:latin typeface="Times New Roman" pitchFamily="18" charset="0"/>
              </a:endParaRPr>
            </a:p>
          </p:txBody>
        </p:sp>
        <p:sp>
          <p:nvSpPr>
            <p:cNvPr id="178266" name="Rectangle 91"/>
            <p:cNvSpPr>
              <a:spLocks noChangeArrowheads="1"/>
            </p:cNvSpPr>
            <p:nvPr/>
          </p:nvSpPr>
          <p:spPr bwMode="auto">
            <a:xfrm>
              <a:off x="2706" y="2132"/>
              <a:ext cx="6" cy="1308"/>
            </a:xfrm>
            <a:prstGeom prst="rect">
              <a:avLst/>
            </a:prstGeom>
            <a:solidFill>
              <a:srgbClr val="4D67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l-GR" altLang="el-GR" sz="2400" b="1">
                <a:latin typeface="Times New Roman" pitchFamily="18" charset="0"/>
              </a:endParaRPr>
            </a:p>
          </p:txBody>
        </p:sp>
        <p:sp>
          <p:nvSpPr>
            <p:cNvPr id="178267" name="Rectangle 92"/>
            <p:cNvSpPr>
              <a:spLocks noChangeArrowheads="1"/>
            </p:cNvSpPr>
            <p:nvPr/>
          </p:nvSpPr>
          <p:spPr bwMode="auto">
            <a:xfrm>
              <a:off x="2712" y="2132"/>
              <a:ext cx="6" cy="1308"/>
            </a:xfrm>
            <a:prstGeom prst="rect">
              <a:avLst/>
            </a:prstGeom>
            <a:solidFill>
              <a:srgbClr val="526D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l-GR" altLang="el-GR" sz="2400" b="1">
                <a:latin typeface="Times New Roman" pitchFamily="18" charset="0"/>
              </a:endParaRPr>
            </a:p>
          </p:txBody>
        </p:sp>
        <p:sp>
          <p:nvSpPr>
            <p:cNvPr id="178268" name="Rectangle 93"/>
            <p:cNvSpPr>
              <a:spLocks noChangeArrowheads="1"/>
            </p:cNvSpPr>
            <p:nvPr/>
          </p:nvSpPr>
          <p:spPr bwMode="auto">
            <a:xfrm>
              <a:off x="2718" y="2132"/>
              <a:ext cx="6" cy="1308"/>
            </a:xfrm>
            <a:prstGeom prst="rect">
              <a:avLst/>
            </a:prstGeom>
            <a:solidFill>
              <a:srgbClr val="577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l-GR" altLang="el-GR" sz="2400" b="1">
                <a:latin typeface="Times New Roman" pitchFamily="18" charset="0"/>
              </a:endParaRPr>
            </a:p>
          </p:txBody>
        </p:sp>
        <p:sp>
          <p:nvSpPr>
            <p:cNvPr id="178269" name="Rectangle 94"/>
            <p:cNvSpPr>
              <a:spLocks noChangeArrowheads="1"/>
            </p:cNvSpPr>
            <p:nvPr/>
          </p:nvSpPr>
          <p:spPr bwMode="auto">
            <a:xfrm>
              <a:off x="2724" y="2132"/>
              <a:ext cx="6" cy="1308"/>
            </a:xfrm>
            <a:prstGeom prst="rect">
              <a:avLst/>
            </a:prstGeom>
            <a:solidFill>
              <a:srgbClr val="5C7A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l-GR" altLang="el-GR" sz="2400" b="1">
                <a:latin typeface="Times New Roman" pitchFamily="18" charset="0"/>
              </a:endParaRPr>
            </a:p>
          </p:txBody>
        </p:sp>
        <p:sp>
          <p:nvSpPr>
            <p:cNvPr id="178270" name="Rectangle 95"/>
            <p:cNvSpPr>
              <a:spLocks noChangeArrowheads="1"/>
            </p:cNvSpPr>
            <p:nvPr/>
          </p:nvSpPr>
          <p:spPr bwMode="auto">
            <a:xfrm>
              <a:off x="2730" y="2132"/>
              <a:ext cx="6" cy="1308"/>
            </a:xfrm>
            <a:prstGeom prst="rect">
              <a:avLst/>
            </a:prstGeom>
            <a:solidFill>
              <a:srgbClr val="6282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l-GR" altLang="el-GR" sz="2400" b="1">
                <a:latin typeface="Times New Roman" pitchFamily="18" charset="0"/>
              </a:endParaRPr>
            </a:p>
          </p:txBody>
        </p:sp>
        <p:sp>
          <p:nvSpPr>
            <p:cNvPr id="178271" name="Rectangle 96"/>
            <p:cNvSpPr>
              <a:spLocks noChangeArrowheads="1"/>
            </p:cNvSpPr>
            <p:nvPr/>
          </p:nvSpPr>
          <p:spPr bwMode="auto">
            <a:xfrm>
              <a:off x="2736" y="2132"/>
              <a:ext cx="6" cy="1308"/>
            </a:xfrm>
            <a:prstGeom prst="rect">
              <a:avLst/>
            </a:prstGeom>
            <a:solidFill>
              <a:srgbClr val="688A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l-GR" altLang="el-GR" sz="2400" b="1">
                <a:latin typeface="Times New Roman" pitchFamily="18" charset="0"/>
              </a:endParaRPr>
            </a:p>
          </p:txBody>
        </p:sp>
        <p:sp>
          <p:nvSpPr>
            <p:cNvPr id="178272" name="Rectangle 97"/>
            <p:cNvSpPr>
              <a:spLocks noChangeArrowheads="1"/>
            </p:cNvSpPr>
            <p:nvPr/>
          </p:nvSpPr>
          <p:spPr bwMode="auto">
            <a:xfrm>
              <a:off x="2742" y="2132"/>
              <a:ext cx="6" cy="1308"/>
            </a:xfrm>
            <a:prstGeom prst="rect">
              <a:avLst/>
            </a:prstGeom>
            <a:solidFill>
              <a:srgbClr val="6F9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l-GR" altLang="el-GR" sz="2400" b="1">
                <a:latin typeface="Times New Roman" pitchFamily="18" charset="0"/>
              </a:endParaRPr>
            </a:p>
          </p:txBody>
        </p:sp>
        <p:sp>
          <p:nvSpPr>
            <p:cNvPr id="178273" name="Rectangle 98"/>
            <p:cNvSpPr>
              <a:spLocks noChangeArrowheads="1"/>
            </p:cNvSpPr>
            <p:nvPr/>
          </p:nvSpPr>
          <p:spPr bwMode="auto">
            <a:xfrm>
              <a:off x="2748" y="2132"/>
              <a:ext cx="6" cy="1308"/>
            </a:xfrm>
            <a:prstGeom prst="rect">
              <a:avLst/>
            </a:prstGeom>
            <a:solidFill>
              <a:srgbClr val="769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l-GR" altLang="el-GR" sz="2400" b="1">
                <a:latin typeface="Times New Roman" pitchFamily="18" charset="0"/>
              </a:endParaRPr>
            </a:p>
          </p:txBody>
        </p:sp>
        <p:sp>
          <p:nvSpPr>
            <p:cNvPr id="178274" name="Rectangle 99"/>
            <p:cNvSpPr>
              <a:spLocks noChangeArrowheads="1"/>
            </p:cNvSpPr>
            <p:nvPr/>
          </p:nvSpPr>
          <p:spPr bwMode="auto">
            <a:xfrm>
              <a:off x="2754" y="2132"/>
              <a:ext cx="6" cy="1308"/>
            </a:xfrm>
            <a:prstGeom prst="rect">
              <a:avLst/>
            </a:prstGeom>
            <a:solidFill>
              <a:srgbClr val="7CA5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l-GR" altLang="el-GR" sz="2400" b="1">
                <a:latin typeface="Times New Roman" pitchFamily="18" charset="0"/>
              </a:endParaRPr>
            </a:p>
          </p:txBody>
        </p:sp>
        <p:sp>
          <p:nvSpPr>
            <p:cNvPr id="178275" name="Rectangle 100"/>
            <p:cNvSpPr>
              <a:spLocks noChangeArrowheads="1"/>
            </p:cNvSpPr>
            <p:nvPr/>
          </p:nvSpPr>
          <p:spPr bwMode="auto">
            <a:xfrm>
              <a:off x="2760" y="2132"/>
              <a:ext cx="6" cy="1308"/>
            </a:xfrm>
            <a:prstGeom prst="rect">
              <a:avLst/>
            </a:prstGeom>
            <a:solidFill>
              <a:srgbClr val="81A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l-GR" altLang="el-GR" sz="2400" b="1">
                <a:latin typeface="Times New Roman" pitchFamily="18" charset="0"/>
              </a:endParaRPr>
            </a:p>
          </p:txBody>
        </p:sp>
        <p:sp>
          <p:nvSpPr>
            <p:cNvPr id="178276" name="Rectangle 101"/>
            <p:cNvSpPr>
              <a:spLocks noChangeArrowheads="1"/>
            </p:cNvSpPr>
            <p:nvPr/>
          </p:nvSpPr>
          <p:spPr bwMode="auto">
            <a:xfrm>
              <a:off x="2766" y="2132"/>
              <a:ext cx="6" cy="1308"/>
            </a:xfrm>
            <a:prstGeom prst="rect">
              <a:avLst/>
            </a:prstGeom>
            <a:solidFill>
              <a:srgbClr val="87B4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l-GR" altLang="el-GR" sz="2400" b="1">
                <a:latin typeface="Times New Roman" pitchFamily="18" charset="0"/>
              </a:endParaRPr>
            </a:p>
          </p:txBody>
        </p:sp>
        <p:sp>
          <p:nvSpPr>
            <p:cNvPr id="178277" name="Rectangle 102"/>
            <p:cNvSpPr>
              <a:spLocks noChangeArrowheads="1"/>
            </p:cNvSpPr>
            <p:nvPr/>
          </p:nvSpPr>
          <p:spPr bwMode="auto">
            <a:xfrm>
              <a:off x="2772" y="2132"/>
              <a:ext cx="6" cy="1308"/>
            </a:xfrm>
            <a:prstGeom prst="rect">
              <a:avLst/>
            </a:prstGeom>
            <a:solidFill>
              <a:srgbClr val="8BB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l-GR" altLang="el-GR" sz="2400" b="1">
                <a:latin typeface="Times New Roman" pitchFamily="18" charset="0"/>
              </a:endParaRPr>
            </a:p>
          </p:txBody>
        </p:sp>
        <p:sp>
          <p:nvSpPr>
            <p:cNvPr id="178278" name="Rectangle 103"/>
            <p:cNvSpPr>
              <a:spLocks noChangeArrowheads="1"/>
            </p:cNvSpPr>
            <p:nvPr/>
          </p:nvSpPr>
          <p:spPr bwMode="auto">
            <a:xfrm>
              <a:off x="2778" y="2132"/>
              <a:ext cx="6" cy="1308"/>
            </a:xfrm>
            <a:prstGeom prst="rect">
              <a:avLst/>
            </a:prstGeom>
            <a:solidFill>
              <a:srgbClr val="8FB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l-GR" altLang="el-GR" sz="2400" b="1">
                <a:latin typeface="Times New Roman" pitchFamily="18" charset="0"/>
              </a:endParaRPr>
            </a:p>
          </p:txBody>
        </p:sp>
        <p:sp>
          <p:nvSpPr>
            <p:cNvPr id="178279" name="Rectangle 104"/>
            <p:cNvSpPr>
              <a:spLocks noChangeArrowheads="1"/>
            </p:cNvSpPr>
            <p:nvPr/>
          </p:nvSpPr>
          <p:spPr bwMode="auto">
            <a:xfrm>
              <a:off x="2784" y="2132"/>
              <a:ext cx="6" cy="1308"/>
            </a:xfrm>
            <a:prstGeom prst="rect">
              <a:avLst/>
            </a:prstGeom>
            <a:solidFill>
              <a:srgbClr val="92C2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l-GR" altLang="el-GR" sz="2400" b="1">
                <a:latin typeface="Times New Roman" pitchFamily="18" charset="0"/>
              </a:endParaRPr>
            </a:p>
          </p:txBody>
        </p:sp>
        <p:sp>
          <p:nvSpPr>
            <p:cNvPr id="178280" name="Rectangle 105"/>
            <p:cNvSpPr>
              <a:spLocks noChangeArrowheads="1"/>
            </p:cNvSpPr>
            <p:nvPr/>
          </p:nvSpPr>
          <p:spPr bwMode="auto">
            <a:xfrm>
              <a:off x="2790" y="2132"/>
              <a:ext cx="6" cy="1308"/>
            </a:xfrm>
            <a:prstGeom prst="rect">
              <a:avLst/>
            </a:prstGeom>
            <a:solidFill>
              <a:srgbClr val="94C5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l-GR" altLang="el-GR" sz="2400" b="1">
                <a:latin typeface="Times New Roman" pitchFamily="18" charset="0"/>
              </a:endParaRPr>
            </a:p>
          </p:txBody>
        </p:sp>
        <p:sp>
          <p:nvSpPr>
            <p:cNvPr id="178281" name="Rectangle 106"/>
            <p:cNvSpPr>
              <a:spLocks noChangeArrowheads="1"/>
            </p:cNvSpPr>
            <p:nvPr/>
          </p:nvSpPr>
          <p:spPr bwMode="auto">
            <a:xfrm>
              <a:off x="2796" y="2132"/>
              <a:ext cx="6" cy="1308"/>
            </a:xfrm>
            <a:prstGeom prst="rect">
              <a:avLst/>
            </a:prstGeom>
            <a:solidFill>
              <a:srgbClr val="96C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l-GR" altLang="el-GR" sz="2400" b="1">
                <a:latin typeface="Times New Roman" pitchFamily="18" charset="0"/>
              </a:endParaRPr>
            </a:p>
          </p:txBody>
        </p:sp>
        <p:sp>
          <p:nvSpPr>
            <p:cNvPr id="178282" name="Rectangle 107"/>
            <p:cNvSpPr>
              <a:spLocks noChangeArrowheads="1"/>
            </p:cNvSpPr>
            <p:nvPr/>
          </p:nvSpPr>
          <p:spPr bwMode="auto">
            <a:xfrm>
              <a:off x="2802" y="2132"/>
              <a:ext cx="6" cy="1308"/>
            </a:xfrm>
            <a:prstGeom prst="rect">
              <a:avLst/>
            </a:prstGeom>
            <a:solidFill>
              <a:srgbClr val="97CA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l-GR" altLang="el-GR" sz="2400" b="1">
                <a:latin typeface="Times New Roman" pitchFamily="18" charset="0"/>
              </a:endParaRPr>
            </a:p>
          </p:txBody>
        </p:sp>
        <p:sp>
          <p:nvSpPr>
            <p:cNvPr id="178283" name="Rectangle 108"/>
            <p:cNvSpPr>
              <a:spLocks noChangeArrowheads="1"/>
            </p:cNvSpPr>
            <p:nvPr/>
          </p:nvSpPr>
          <p:spPr bwMode="auto">
            <a:xfrm>
              <a:off x="2808" y="2132"/>
              <a:ext cx="12" cy="1308"/>
            </a:xfrm>
            <a:prstGeom prst="rect">
              <a:avLst/>
            </a:prstGeom>
            <a:solidFill>
              <a:srgbClr val="98CB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l-GR" altLang="el-GR" sz="2400" b="1">
                <a:latin typeface="Times New Roman" pitchFamily="18" charset="0"/>
              </a:endParaRPr>
            </a:p>
          </p:txBody>
        </p:sp>
        <p:sp>
          <p:nvSpPr>
            <p:cNvPr id="178284" name="Rectangle 109"/>
            <p:cNvSpPr>
              <a:spLocks noChangeArrowheads="1"/>
            </p:cNvSpPr>
            <p:nvPr/>
          </p:nvSpPr>
          <p:spPr bwMode="auto">
            <a:xfrm>
              <a:off x="2820" y="2132"/>
              <a:ext cx="6" cy="1308"/>
            </a:xfrm>
            <a:prstGeom prst="rect">
              <a:avLst/>
            </a:prstGeom>
            <a:solidFill>
              <a:srgbClr val="97CA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l-GR" altLang="el-GR" sz="2400" b="1">
                <a:latin typeface="Times New Roman" pitchFamily="18" charset="0"/>
              </a:endParaRPr>
            </a:p>
          </p:txBody>
        </p:sp>
        <p:sp>
          <p:nvSpPr>
            <p:cNvPr id="178285" name="Rectangle 110"/>
            <p:cNvSpPr>
              <a:spLocks noChangeArrowheads="1"/>
            </p:cNvSpPr>
            <p:nvPr/>
          </p:nvSpPr>
          <p:spPr bwMode="auto">
            <a:xfrm>
              <a:off x="2826" y="2132"/>
              <a:ext cx="6" cy="1308"/>
            </a:xfrm>
            <a:prstGeom prst="rect">
              <a:avLst/>
            </a:prstGeom>
            <a:solidFill>
              <a:srgbClr val="96C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l-GR" altLang="el-GR" sz="2400" b="1">
                <a:latin typeface="Times New Roman" pitchFamily="18" charset="0"/>
              </a:endParaRPr>
            </a:p>
          </p:txBody>
        </p:sp>
        <p:sp>
          <p:nvSpPr>
            <p:cNvPr id="178286" name="Rectangle 111"/>
            <p:cNvSpPr>
              <a:spLocks noChangeArrowheads="1"/>
            </p:cNvSpPr>
            <p:nvPr/>
          </p:nvSpPr>
          <p:spPr bwMode="auto">
            <a:xfrm>
              <a:off x="2832" y="2132"/>
              <a:ext cx="6" cy="1308"/>
            </a:xfrm>
            <a:prstGeom prst="rect">
              <a:avLst/>
            </a:prstGeom>
            <a:solidFill>
              <a:srgbClr val="94C5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l-GR" altLang="el-GR" sz="2400" b="1">
                <a:latin typeface="Times New Roman" pitchFamily="18" charset="0"/>
              </a:endParaRPr>
            </a:p>
          </p:txBody>
        </p:sp>
        <p:sp>
          <p:nvSpPr>
            <p:cNvPr id="178287" name="Rectangle 112"/>
            <p:cNvSpPr>
              <a:spLocks noChangeArrowheads="1"/>
            </p:cNvSpPr>
            <p:nvPr/>
          </p:nvSpPr>
          <p:spPr bwMode="auto">
            <a:xfrm>
              <a:off x="2838" y="2132"/>
              <a:ext cx="6" cy="1308"/>
            </a:xfrm>
            <a:prstGeom prst="rect">
              <a:avLst/>
            </a:prstGeom>
            <a:solidFill>
              <a:srgbClr val="92C2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l-GR" altLang="el-GR" sz="2400" b="1">
                <a:latin typeface="Times New Roman" pitchFamily="18" charset="0"/>
              </a:endParaRPr>
            </a:p>
          </p:txBody>
        </p:sp>
        <p:sp>
          <p:nvSpPr>
            <p:cNvPr id="178288" name="Rectangle 113"/>
            <p:cNvSpPr>
              <a:spLocks noChangeArrowheads="1"/>
            </p:cNvSpPr>
            <p:nvPr/>
          </p:nvSpPr>
          <p:spPr bwMode="auto">
            <a:xfrm>
              <a:off x="2844" y="2132"/>
              <a:ext cx="6" cy="1308"/>
            </a:xfrm>
            <a:prstGeom prst="rect">
              <a:avLst/>
            </a:prstGeom>
            <a:solidFill>
              <a:srgbClr val="8FB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l-GR" altLang="el-GR" sz="2400" b="1">
                <a:latin typeface="Times New Roman" pitchFamily="18" charset="0"/>
              </a:endParaRPr>
            </a:p>
          </p:txBody>
        </p:sp>
        <p:sp>
          <p:nvSpPr>
            <p:cNvPr id="178289" name="Rectangle 114"/>
            <p:cNvSpPr>
              <a:spLocks noChangeArrowheads="1"/>
            </p:cNvSpPr>
            <p:nvPr/>
          </p:nvSpPr>
          <p:spPr bwMode="auto">
            <a:xfrm>
              <a:off x="2850" y="2132"/>
              <a:ext cx="6" cy="1308"/>
            </a:xfrm>
            <a:prstGeom prst="rect">
              <a:avLst/>
            </a:prstGeom>
            <a:solidFill>
              <a:srgbClr val="8BB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l-GR" altLang="el-GR" sz="2400" b="1">
                <a:latin typeface="Times New Roman" pitchFamily="18" charset="0"/>
              </a:endParaRPr>
            </a:p>
          </p:txBody>
        </p:sp>
        <p:sp>
          <p:nvSpPr>
            <p:cNvPr id="178290" name="Rectangle 115"/>
            <p:cNvSpPr>
              <a:spLocks noChangeArrowheads="1"/>
            </p:cNvSpPr>
            <p:nvPr/>
          </p:nvSpPr>
          <p:spPr bwMode="auto">
            <a:xfrm>
              <a:off x="2856" y="2132"/>
              <a:ext cx="6" cy="1308"/>
            </a:xfrm>
            <a:prstGeom prst="rect">
              <a:avLst/>
            </a:prstGeom>
            <a:solidFill>
              <a:srgbClr val="87B4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l-GR" altLang="el-GR" sz="2400" b="1">
                <a:latin typeface="Times New Roman" pitchFamily="18" charset="0"/>
              </a:endParaRPr>
            </a:p>
          </p:txBody>
        </p:sp>
        <p:sp>
          <p:nvSpPr>
            <p:cNvPr id="178291" name="Rectangle 116"/>
            <p:cNvSpPr>
              <a:spLocks noChangeArrowheads="1"/>
            </p:cNvSpPr>
            <p:nvPr/>
          </p:nvSpPr>
          <p:spPr bwMode="auto">
            <a:xfrm>
              <a:off x="2862" y="2132"/>
              <a:ext cx="6" cy="1308"/>
            </a:xfrm>
            <a:prstGeom prst="rect">
              <a:avLst/>
            </a:prstGeom>
            <a:solidFill>
              <a:srgbClr val="81A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l-GR" altLang="el-GR" sz="2400" b="1">
                <a:latin typeface="Times New Roman" pitchFamily="18" charset="0"/>
              </a:endParaRPr>
            </a:p>
          </p:txBody>
        </p:sp>
        <p:sp>
          <p:nvSpPr>
            <p:cNvPr id="178292" name="Rectangle 117"/>
            <p:cNvSpPr>
              <a:spLocks noChangeArrowheads="1"/>
            </p:cNvSpPr>
            <p:nvPr/>
          </p:nvSpPr>
          <p:spPr bwMode="auto">
            <a:xfrm>
              <a:off x="2868" y="2132"/>
              <a:ext cx="6" cy="1308"/>
            </a:xfrm>
            <a:prstGeom prst="rect">
              <a:avLst/>
            </a:prstGeom>
            <a:solidFill>
              <a:srgbClr val="7CA5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l-GR" altLang="el-GR" sz="2400" b="1">
                <a:latin typeface="Times New Roman" pitchFamily="18" charset="0"/>
              </a:endParaRPr>
            </a:p>
          </p:txBody>
        </p:sp>
        <p:sp>
          <p:nvSpPr>
            <p:cNvPr id="178293" name="Rectangle 118"/>
            <p:cNvSpPr>
              <a:spLocks noChangeArrowheads="1"/>
            </p:cNvSpPr>
            <p:nvPr/>
          </p:nvSpPr>
          <p:spPr bwMode="auto">
            <a:xfrm>
              <a:off x="2874" y="2132"/>
              <a:ext cx="6" cy="1308"/>
            </a:xfrm>
            <a:prstGeom prst="rect">
              <a:avLst/>
            </a:prstGeom>
            <a:solidFill>
              <a:srgbClr val="769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l-GR" altLang="el-GR" sz="2400" b="1">
                <a:latin typeface="Times New Roman" pitchFamily="18" charset="0"/>
              </a:endParaRPr>
            </a:p>
          </p:txBody>
        </p:sp>
        <p:sp>
          <p:nvSpPr>
            <p:cNvPr id="178294" name="Rectangle 119"/>
            <p:cNvSpPr>
              <a:spLocks noChangeArrowheads="1"/>
            </p:cNvSpPr>
            <p:nvPr/>
          </p:nvSpPr>
          <p:spPr bwMode="auto">
            <a:xfrm>
              <a:off x="2880" y="2132"/>
              <a:ext cx="6" cy="1308"/>
            </a:xfrm>
            <a:prstGeom prst="rect">
              <a:avLst/>
            </a:prstGeom>
            <a:solidFill>
              <a:srgbClr val="6F9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l-GR" altLang="el-GR" sz="2400" b="1">
                <a:latin typeface="Times New Roman" pitchFamily="18" charset="0"/>
              </a:endParaRPr>
            </a:p>
          </p:txBody>
        </p:sp>
        <p:sp>
          <p:nvSpPr>
            <p:cNvPr id="178295" name="Rectangle 120"/>
            <p:cNvSpPr>
              <a:spLocks noChangeArrowheads="1"/>
            </p:cNvSpPr>
            <p:nvPr/>
          </p:nvSpPr>
          <p:spPr bwMode="auto">
            <a:xfrm>
              <a:off x="2886" y="2132"/>
              <a:ext cx="6" cy="1308"/>
            </a:xfrm>
            <a:prstGeom prst="rect">
              <a:avLst/>
            </a:prstGeom>
            <a:solidFill>
              <a:srgbClr val="688A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l-GR" altLang="el-GR" sz="2400" b="1">
                <a:latin typeface="Times New Roman" pitchFamily="18" charset="0"/>
              </a:endParaRPr>
            </a:p>
          </p:txBody>
        </p:sp>
        <p:sp>
          <p:nvSpPr>
            <p:cNvPr id="178296" name="Rectangle 121"/>
            <p:cNvSpPr>
              <a:spLocks noChangeArrowheads="1"/>
            </p:cNvSpPr>
            <p:nvPr/>
          </p:nvSpPr>
          <p:spPr bwMode="auto">
            <a:xfrm>
              <a:off x="2892" y="2132"/>
              <a:ext cx="6" cy="1308"/>
            </a:xfrm>
            <a:prstGeom prst="rect">
              <a:avLst/>
            </a:prstGeom>
            <a:solidFill>
              <a:srgbClr val="6282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l-GR" altLang="el-GR" sz="2400" b="1">
                <a:latin typeface="Times New Roman" pitchFamily="18" charset="0"/>
              </a:endParaRPr>
            </a:p>
          </p:txBody>
        </p:sp>
        <p:sp>
          <p:nvSpPr>
            <p:cNvPr id="178297" name="Rectangle 122"/>
            <p:cNvSpPr>
              <a:spLocks noChangeArrowheads="1"/>
            </p:cNvSpPr>
            <p:nvPr/>
          </p:nvSpPr>
          <p:spPr bwMode="auto">
            <a:xfrm>
              <a:off x="2898" y="2132"/>
              <a:ext cx="6" cy="1308"/>
            </a:xfrm>
            <a:prstGeom prst="rect">
              <a:avLst/>
            </a:prstGeom>
            <a:solidFill>
              <a:srgbClr val="5C7A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l-GR" altLang="el-GR" sz="2400" b="1">
                <a:latin typeface="Times New Roman" pitchFamily="18" charset="0"/>
              </a:endParaRPr>
            </a:p>
          </p:txBody>
        </p:sp>
        <p:sp>
          <p:nvSpPr>
            <p:cNvPr id="178298" name="Rectangle 123"/>
            <p:cNvSpPr>
              <a:spLocks noChangeArrowheads="1"/>
            </p:cNvSpPr>
            <p:nvPr/>
          </p:nvSpPr>
          <p:spPr bwMode="auto">
            <a:xfrm>
              <a:off x="2904" y="2132"/>
              <a:ext cx="6" cy="1308"/>
            </a:xfrm>
            <a:prstGeom prst="rect">
              <a:avLst/>
            </a:prstGeom>
            <a:solidFill>
              <a:srgbClr val="577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l-GR" altLang="el-GR" sz="2400" b="1">
                <a:latin typeface="Times New Roman" pitchFamily="18" charset="0"/>
              </a:endParaRPr>
            </a:p>
          </p:txBody>
        </p:sp>
        <p:sp>
          <p:nvSpPr>
            <p:cNvPr id="178299" name="Rectangle 124"/>
            <p:cNvSpPr>
              <a:spLocks noChangeArrowheads="1"/>
            </p:cNvSpPr>
            <p:nvPr/>
          </p:nvSpPr>
          <p:spPr bwMode="auto">
            <a:xfrm>
              <a:off x="2910" y="2132"/>
              <a:ext cx="6" cy="1308"/>
            </a:xfrm>
            <a:prstGeom prst="rect">
              <a:avLst/>
            </a:prstGeom>
            <a:solidFill>
              <a:srgbClr val="526D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l-GR" altLang="el-GR" sz="2400" b="1">
                <a:latin typeface="Times New Roman" pitchFamily="18" charset="0"/>
              </a:endParaRPr>
            </a:p>
          </p:txBody>
        </p:sp>
        <p:sp>
          <p:nvSpPr>
            <p:cNvPr id="178300" name="Rectangle 125"/>
            <p:cNvSpPr>
              <a:spLocks noChangeArrowheads="1"/>
            </p:cNvSpPr>
            <p:nvPr/>
          </p:nvSpPr>
          <p:spPr bwMode="auto">
            <a:xfrm>
              <a:off x="2916" y="2132"/>
              <a:ext cx="6" cy="1308"/>
            </a:xfrm>
            <a:prstGeom prst="rect">
              <a:avLst/>
            </a:prstGeom>
            <a:solidFill>
              <a:srgbClr val="4D67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l-GR" altLang="el-GR" sz="2400" b="1">
                <a:latin typeface="Times New Roman" pitchFamily="18" charset="0"/>
              </a:endParaRPr>
            </a:p>
          </p:txBody>
        </p:sp>
        <p:sp>
          <p:nvSpPr>
            <p:cNvPr id="178301" name="Rectangle 126"/>
            <p:cNvSpPr>
              <a:spLocks noChangeArrowheads="1"/>
            </p:cNvSpPr>
            <p:nvPr/>
          </p:nvSpPr>
          <p:spPr bwMode="auto">
            <a:xfrm>
              <a:off x="2922" y="2132"/>
              <a:ext cx="6" cy="1308"/>
            </a:xfrm>
            <a:prstGeom prst="rect">
              <a:avLst/>
            </a:prstGeom>
            <a:solidFill>
              <a:srgbClr val="4B6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l-GR" altLang="el-GR" sz="2400" b="1">
                <a:latin typeface="Times New Roman" pitchFamily="18" charset="0"/>
              </a:endParaRPr>
            </a:p>
          </p:txBody>
        </p:sp>
        <p:sp>
          <p:nvSpPr>
            <p:cNvPr id="178302" name="Rectangle 127"/>
            <p:cNvSpPr>
              <a:spLocks noChangeArrowheads="1"/>
            </p:cNvSpPr>
            <p:nvPr/>
          </p:nvSpPr>
          <p:spPr bwMode="auto">
            <a:xfrm>
              <a:off x="2928" y="2132"/>
              <a:ext cx="6" cy="1308"/>
            </a:xfrm>
            <a:prstGeom prst="rect">
              <a:avLst/>
            </a:prstGeom>
            <a:solidFill>
              <a:srgbClr val="486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l-GR" altLang="el-GR" sz="2400" b="1">
                <a:latin typeface="Times New Roman" pitchFamily="18" charset="0"/>
              </a:endParaRPr>
            </a:p>
          </p:txBody>
        </p:sp>
        <p:sp>
          <p:nvSpPr>
            <p:cNvPr id="178303" name="Rectangle 128"/>
            <p:cNvSpPr>
              <a:spLocks noChangeArrowheads="1"/>
            </p:cNvSpPr>
            <p:nvPr/>
          </p:nvSpPr>
          <p:spPr bwMode="auto">
            <a:xfrm>
              <a:off x="2694" y="2132"/>
              <a:ext cx="240" cy="1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l-GR" altLang="el-GR" sz="2400" b="1">
                <a:latin typeface="Times New Roman" pitchFamily="18" charset="0"/>
              </a:endParaRPr>
            </a:p>
          </p:txBody>
        </p:sp>
        <p:sp>
          <p:nvSpPr>
            <p:cNvPr id="178304" name="Rectangle 129"/>
            <p:cNvSpPr>
              <a:spLocks noChangeArrowheads="1"/>
            </p:cNvSpPr>
            <p:nvPr/>
          </p:nvSpPr>
          <p:spPr bwMode="auto">
            <a:xfrm>
              <a:off x="2250" y="3332"/>
              <a:ext cx="6" cy="108"/>
            </a:xfrm>
            <a:prstGeom prst="rect">
              <a:avLst/>
            </a:prstGeom>
            <a:solidFill>
              <a:srgbClr val="57005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l-GR" altLang="el-GR" sz="2400" b="1">
                <a:latin typeface="Times New Roman" pitchFamily="18" charset="0"/>
              </a:endParaRPr>
            </a:p>
          </p:txBody>
        </p:sp>
        <p:sp>
          <p:nvSpPr>
            <p:cNvPr id="178305" name="Rectangle 130"/>
            <p:cNvSpPr>
              <a:spLocks noChangeArrowheads="1"/>
            </p:cNvSpPr>
            <p:nvPr/>
          </p:nvSpPr>
          <p:spPr bwMode="auto">
            <a:xfrm>
              <a:off x="2256" y="3332"/>
              <a:ext cx="6" cy="108"/>
            </a:xfrm>
            <a:prstGeom prst="rect">
              <a:avLst/>
            </a:prstGeom>
            <a:solidFill>
              <a:srgbClr val="5A005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l-GR" altLang="el-GR" sz="2400" b="1">
                <a:latin typeface="Times New Roman" pitchFamily="18" charset="0"/>
              </a:endParaRPr>
            </a:p>
          </p:txBody>
        </p:sp>
        <p:sp>
          <p:nvSpPr>
            <p:cNvPr id="178306" name="Rectangle 131"/>
            <p:cNvSpPr>
              <a:spLocks noChangeArrowheads="1"/>
            </p:cNvSpPr>
            <p:nvPr/>
          </p:nvSpPr>
          <p:spPr bwMode="auto">
            <a:xfrm>
              <a:off x="2262" y="3332"/>
              <a:ext cx="6" cy="108"/>
            </a:xfrm>
            <a:prstGeom prst="rect">
              <a:avLst/>
            </a:prstGeom>
            <a:solidFill>
              <a:srgbClr val="5D005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l-GR" altLang="el-GR" sz="2400" b="1">
                <a:latin typeface="Times New Roman" pitchFamily="18" charset="0"/>
              </a:endParaRPr>
            </a:p>
          </p:txBody>
        </p:sp>
        <p:sp>
          <p:nvSpPr>
            <p:cNvPr id="178307" name="Rectangle 132"/>
            <p:cNvSpPr>
              <a:spLocks noChangeArrowheads="1"/>
            </p:cNvSpPr>
            <p:nvPr/>
          </p:nvSpPr>
          <p:spPr bwMode="auto">
            <a:xfrm>
              <a:off x="2268" y="3332"/>
              <a:ext cx="6" cy="108"/>
            </a:xfrm>
            <a:prstGeom prst="rect">
              <a:avLst/>
            </a:prstGeom>
            <a:solidFill>
              <a:srgbClr val="63006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l-GR" altLang="el-GR" sz="2400" b="1">
                <a:latin typeface="Times New Roman" pitchFamily="18" charset="0"/>
              </a:endParaRPr>
            </a:p>
          </p:txBody>
        </p:sp>
        <p:sp>
          <p:nvSpPr>
            <p:cNvPr id="178308" name="Rectangle 133"/>
            <p:cNvSpPr>
              <a:spLocks noChangeArrowheads="1"/>
            </p:cNvSpPr>
            <p:nvPr/>
          </p:nvSpPr>
          <p:spPr bwMode="auto">
            <a:xfrm>
              <a:off x="2274" y="3332"/>
              <a:ext cx="6" cy="108"/>
            </a:xfrm>
            <a:prstGeom prst="rect">
              <a:avLst/>
            </a:prstGeom>
            <a:solidFill>
              <a:srgbClr val="68006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l-GR" altLang="el-GR" sz="2400" b="1">
                <a:latin typeface="Times New Roman" pitchFamily="18" charset="0"/>
              </a:endParaRPr>
            </a:p>
          </p:txBody>
        </p:sp>
        <p:sp>
          <p:nvSpPr>
            <p:cNvPr id="178309" name="Rectangle 134"/>
            <p:cNvSpPr>
              <a:spLocks noChangeArrowheads="1"/>
            </p:cNvSpPr>
            <p:nvPr/>
          </p:nvSpPr>
          <p:spPr bwMode="auto">
            <a:xfrm>
              <a:off x="2280" y="3332"/>
              <a:ext cx="6" cy="108"/>
            </a:xfrm>
            <a:prstGeom prst="rect">
              <a:avLst/>
            </a:prstGeom>
            <a:solidFill>
              <a:srgbClr val="6F006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l-GR" altLang="el-GR" sz="2400" b="1">
                <a:latin typeface="Times New Roman" pitchFamily="18" charset="0"/>
              </a:endParaRPr>
            </a:p>
          </p:txBody>
        </p:sp>
        <p:sp>
          <p:nvSpPr>
            <p:cNvPr id="178310" name="Rectangle 135"/>
            <p:cNvSpPr>
              <a:spLocks noChangeArrowheads="1"/>
            </p:cNvSpPr>
            <p:nvPr/>
          </p:nvSpPr>
          <p:spPr bwMode="auto">
            <a:xfrm>
              <a:off x="2286" y="3332"/>
              <a:ext cx="6" cy="108"/>
            </a:xfrm>
            <a:prstGeom prst="rect">
              <a:avLst/>
            </a:prstGeom>
            <a:solidFill>
              <a:srgbClr val="77007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l-GR" altLang="el-GR" sz="2400" b="1">
                <a:latin typeface="Times New Roman" pitchFamily="18" charset="0"/>
              </a:endParaRPr>
            </a:p>
          </p:txBody>
        </p:sp>
        <p:sp>
          <p:nvSpPr>
            <p:cNvPr id="178311" name="Rectangle 136"/>
            <p:cNvSpPr>
              <a:spLocks noChangeArrowheads="1"/>
            </p:cNvSpPr>
            <p:nvPr/>
          </p:nvSpPr>
          <p:spPr bwMode="auto">
            <a:xfrm>
              <a:off x="2292" y="3332"/>
              <a:ext cx="6" cy="108"/>
            </a:xfrm>
            <a:prstGeom prst="rect">
              <a:avLst/>
            </a:prstGeom>
            <a:solidFill>
              <a:srgbClr val="7E007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l-GR" altLang="el-GR" sz="2400" b="1">
                <a:latin typeface="Times New Roman" pitchFamily="18" charset="0"/>
              </a:endParaRPr>
            </a:p>
          </p:txBody>
        </p:sp>
        <p:sp>
          <p:nvSpPr>
            <p:cNvPr id="178312" name="Rectangle 137"/>
            <p:cNvSpPr>
              <a:spLocks noChangeArrowheads="1"/>
            </p:cNvSpPr>
            <p:nvPr/>
          </p:nvSpPr>
          <p:spPr bwMode="auto">
            <a:xfrm>
              <a:off x="2298" y="3332"/>
              <a:ext cx="6" cy="108"/>
            </a:xfrm>
            <a:prstGeom prst="rect">
              <a:avLst/>
            </a:prstGeom>
            <a:solidFill>
              <a:srgbClr val="87008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l-GR" altLang="el-GR" sz="2400" b="1">
                <a:latin typeface="Times New Roman" pitchFamily="18" charset="0"/>
              </a:endParaRPr>
            </a:p>
          </p:txBody>
        </p:sp>
        <p:sp>
          <p:nvSpPr>
            <p:cNvPr id="178313" name="Rectangle 138"/>
            <p:cNvSpPr>
              <a:spLocks noChangeArrowheads="1"/>
            </p:cNvSpPr>
            <p:nvPr/>
          </p:nvSpPr>
          <p:spPr bwMode="auto">
            <a:xfrm>
              <a:off x="2304" y="3332"/>
              <a:ext cx="6" cy="108"/>
            </a:xfrm>
            <a:prstGeom prst="rect">
              <a:avLst/>
            </a:prstGeom>
            <a:solidFill>
              <a:srgbClr val="8F008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l-GR" altLang="el-GR" sz="2400" b="1">
                <a:latin typeface="Times New Roman" pitchFamily="18" charset="0"/>
              </a:endParaRPr>
            </a:p>
          </p:txBody>
        </p:sp>
        <p:sp>
          <p:nvSpPr>
            <p:cNvPr id="178314" name="Rectangle 139"/>
            <p:cNvSpPr>
              <a:spLocks noChangeArrowheads="1"/>
            </p:cNvSpPr>
            <p:nvPr/>
          </p:nvSpPr>
          <p:spPr bwMode="auto">
            <a:xfrm>
              <a:off x="2310" y="3332"/>
              <a:ext cx="6" cy="108"/>
            </a:xfrm>
            <a:prstGeom prst="rect">
              <a:avLst/>
            </a:prstGeom>
            <a:solidFill>
              <a:srgbClr val="96009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l-GR" altLang="el-GR" sz="2400" b="1">
                <a:latin typeface="Times New Roman" pitchFamily="18" charset="0"/>
              </a:endParaRPr>
            </a:p>
          </p:txBody>
        </p:sp>
        <p:sp>
          <p:nvSpPr>
            <p:cNvPr id="178315" name="Rectangle 140"/>
            <p:cNvSpPr>
              <a:spLocks noChangeArrowheads="1"/>
            </p:cNvSpPr>
            <p:nvPr/>
          </p:nvSpPr>
          <p:spPr bwMode="auto">
            <a:xfrm>
              <a:off x="2316" y="3332"/>
              <a:ext cx="6" cy="108"/>
            </a:xfrm>
            <a:prstGeom prst="rect">
              <a:avLst/>
            </a:prstGeom>
            <a:solidFill>
              <a:srgbClr val="9D00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l-GR" altLang="el-GR" sz="2400" b="1">
                <a:latin typeface="Times New Roman" pitchFamily="18" charset="0"/>
              </a:endParaRPr>
            </a:p>
          </p:txBody>
        </p:sp>
        <p:sp>
          <p:nvSpPr>
            <p:cNvPr id="178316" name="Rectangle 141"/>
            <p:cNvSpPr>
              <a:spLocks noChangeArrowheads="1"/>
            </p:cNvSpPr>
            <p:nvPr/>
          </p:nvSpPr>
          <p:spPr bwMode="auto">
            <a:xfrm>
              <a:off x="2322" y="3332"/>
              <a:ext cx="6" cy="108"/>
            </a:xfrm>
            <a:prstGeom prst="rect">
              <a:avLst/>
            </a:prstGeom>
            <a:solidFill>
              <a:srgbClr val="A400A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l-GR" altLang="el-GR" sz="2400" b="1">
                <a:latin typeface="Times New Roman" pitchFamily="18" charset="0"/>
              </a:endParaRPr>
            </a:p>
          </p:txBody>
        </p:sp>
        <p:sp>
          <p:nvSpPr>
            <p:cNvPr id="178317" name="Rectangle 142"/>
            <p:cNvSpPr>
              <a:spLocks noChangeArrowheads="1"/>
            </p:cNvSpPr>
            <p:nvPr/>
          </p:nvSpPr>
          <p:spPr bwMode="auto">
            <a:xfrm>
              <a:off x="2328" y="3332"/>
              <a:ext cx="6" cy="108"/>
            </a:xfrm>
            <a:prstGeom prst="rect">
              <a:avLst/>
            </a:prstGeom>
            <a:solidFill>
              <a:srgbClr val="A800A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l-GR" altLang="el-GR" sz="2400" b="1">
                <a:latin typeface="Times New Roman" pitchFamily="18" charset="0"/>
              </a:endParaRPr>
            </a:p>
          </p:txBody>
        </p:sp>
        <p:sp>
          <p:nvSpPr>
            <p:cNvPr id="178318" name="Rectangle 143"/>
            <p:cNvSpPr>
              <a:spLocks noChangeArrowheads="1"/>
            </p:cNvSpPr>
            <p:nvPr/>
          </p:nvSpPr>
          <p:spPr bwMode="auto">
            <a:xfrm>
              <a:off x="2334" y="3332"/>
              <a:ext cx="6" cy="108"/>
            </a:xfrm>
            <a:prstGeom prst="rect">
              <a:avLst/>
            </a:prstGeom>
            <a:solidFill>
              <a:srgbClr val="AD00A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l-GR" altLang="el-GR" sz="2400" b="1">
                <a:latin typeface="Times New Roman" pitchFamily="18" charset="0"/>
              </a:endParaRPr>
            </a:p>
          </p:txBody>
        </p:sp>
        <p:sp>
          <p:nvSpPr>
            <p:cNvPr id="178319" name="Rectangle 144"/>
            <p:cNvSpPr>
              <a:spLocks noChangeArrowheads="1"/>
            </p:cNvSpPr>
            <p:nvPr/>
          </p:nvSpPr>
          <p:spPr bwMode="auto">
            <a:xfrm>
              <a:off x="2340" y="3332"/>
              <a:ext cx="6" cy="108"/>
            </a:xfrm>
            <a:prstGeom prst="rect">
              <a:avLst/>
            </a:prstGeom>
            <a:solidFill>
              <a:srgbClr val="B000B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l-GR" altLang="el-GR" sz="2400" b="1">
                <a:latin typeface="Times New Roman" pitchFamily="18" charset="0"/>
              </a:endParaRPr>
            </a:p>
          </p:txBody>
        </p:sp>
        <p:sp>
          <p:nvSpPr>
            <p:cNvPr id="178320" name="Rectangle 145"/>
            <p:cNvSpPr>
              <a:spLocks noChangeArrowheads="1"/>
            </p:cNvSpPr>
            <p:nvPr/>
          </p:nvSpPr>
          <p:spPr bwMode="auto">
            <a:xfrm>
              <a:off x="2346" y="3332"/>
              <a:ext cx="6" cy="108"/>
            </a:xfrm>
            <a:prstGeom prst="rect">
              <a:avLst/>
            </a:prstGeom>
            <a:solidFill>
              <a:srgbClr val="B300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l-GR" altLang="el-GR" sz="2400" b="1">
                <a:latin typeface="Times New Roman" pitchFamily="18" charset="0"/>
              </a:endParaRPr>
            </a:p>
          </p:txBody>
        </p:sp>
        <p:sp>
          <p:nvSpPr>
            <p:cNvPr id="178321" name="Rectangle 146"/>
            <p:cNvSpPr>
              <a:spLocks noChangeArrowheads="1"/>
            </p:cNvSpPr>
            <p:nvPr/>
          </p:nvSpPr>
          <p:spPr bwMode="auto">
            <a:xfrm>
              <a:off x="2352" y="3332"/>
              <a:ext cx="6" cy="108"/>
            </a:xfrm>
            <a:prstGeom prst="rect">
              <a:avLst/>
            </a:prstGeom>
            <a:solidFill>
              <a:srgbClr val="B600B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l-GR" altLang="el-GR" sz="2400" b="1">
                <a:latin typeface="Times New Roman" pitchFamily="18" charset="0"/>
              </a:endParaRPr>
            </a:p>
          </p:txBody>
        </p:sp>
        <p:sp>
          <p:nvSpPr>
            <p:cNvPr id="178322" name="Rectangle 147"/>
            <p:cNvSpPr>
              <a:spLocks noChangeArrowheads="1"/>
            </p:cNvSpPr>
            <p:nvPr/>
          </p:nvSpPr>
          <p:spPr bwMode="auto">
            <a:xfrm>
              <a:off x="2358" y="3332"/>
              <a:ext cx="6" cy="108"/>
            </a:xfrm>
            <a:prstGeom prst="rect">
              <a:avLst/>
            </a:prstGeom>
            <a:solidFill>
              <a:srgbClr val="B700B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l-GR" altLang="el-GR" sz="2400" b="1">
                <a:latin typeface="Times New Roman" pitchFamily="18" charset="0"/>
              </a:endParaRPr>
            </a:p>
          </p:txBody>
        </p:sp>
        <p:sp>
          <p:nvSpPr>
            <p:cNvPr id="178323" name="Rectangle 148"/>
            <p:cNvSpPr>
              <a:spLocks noChangeArrowheads="1"/>
            </p:cNvSpPr>
            <p:nvPr/>
          </p:nvSpPr>
          <p:spPr bwMode="auto">
            <a:xfrm>
              <a:off x="2364" y="3332"/>
              <a:ext cx="6" cy="108"/>
            </a:xfrm>
            <a:prstGeom prst="rect">
              <a:avLst/>
            </a:prstGeom>
            <a:solidFill>
              <a:srgbClr val="B800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l-GR" altLang="el-GR" sz="2400" b="1">
                <a:latin typeface="Times New Roman" pitchFamily="18" charset="0"/>
              </a:endParaRPr>
            </a:p>
          </p:txBody>
        </p:sp>
        <p:sp>
          <p:nvSpPr>
            <p:cNvPr id="178324" name="Rectangle 149"/>
            <p:cNvSpPr>
              <a:spLocks noChangeArrowheads="1"/>
            </p:cNvSpPr>
            <p:nvPr/>
          </p:nvSpPr>
          <p:spPr bwMode="auto">
            <a:xfrm>
              <a:off x="2370" y="3332"/>
              <a:ext cx="6" cy="108"/>
            </a:xfrm>
            <a:prstGeom prst="rect">
              <a:avLst/>
            </a:prstGeom>
            <a:solidFill>
              <a:srgbClr val="B700B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l-GR" altLang="el-GR" sz="2400" b="1">
                <a:latin typeface="Times New Roman" pitchFamily="18" charset="0"/>
              </a:endParaRPr>
            </a:p>
          </p:txBody>
        </p:sp>
        <p:sp>
          <p:nvSpPr>
            <p:cNvPr id="178325" name="Rectangle 150"/>
            <p:cNvSpPr>
              <a:spLocks noChangeArrowheads="1"/>
            </p:cNvSpPr>
            <p:nvPr/>
          </p:nvSpPr>
          <p:spPr bwMode="auto">
            <a:xfrm>
              <a:off x="2376" y="3332"/>
              <a:ext cx="6" cy="108"/>
            </a:xfrm>
            <a:prstGeom prst="rect">
              <a:avLst/>
            </a:prstGeom>
            <a:solidFill>
              <a:srgbClr val="B600B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l-GR" altLang="el-GR" sz="2400" b="1">
                <a:latin typeface="Times New Roman" pitchFamily="18" charset="0"/>
              </a:endParaRPr>
            </a:p>
          </p:txBody>
        </p:sp>
        <p:sp>
          <p:nvSpPr>
            <p:cNvPr id="178326" name="Rectangle 151"/>
            <p:cNvSpPr>
              <a:spLocks noChangeArrowheads="1"/>
            </p:cNvSpPr>
            <p:nvPr/>
          </p:nvSpPr>
          <p:spPr bwMode="auto">
            <a:xfrm>
              <a:off x="2382" y="3332"/>
              <a:ext cx="6" cy="108"/>
            </a:xfrm>
            <a:prstGeom prst="rect">
              <a:avLst/>
            </a:prstGeom>
            <a:solidFill>
              <a:srgbClr val="B300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l-GR" altLang="el-GR" sz="2400" b="1">
                <a:latin typeface="Times New Roman" pitchFamily="18" charset="0"/>
              </a:endParaRPr>
            </a:p>
          </p:txBody>
        </p:sp>
        <p:sp>
          <p:nvSpPr>
            <p:cNvPr id="178327" name="Rectangle 152"/>
            <p:cNvSpPr>
              <a:spLocks noChangeArrowheads="1"/>
            </p:cNvSpPr>
            <p:nvPr/>
          </p:nvSpPr>
          <p:spPr bwMode="auto">
            <a:xfrm>
              <a:off x="2388" y="3332"/>
              <a:ext cx="6" cy="108"/>
            </a:xfrm>
            <a:prstGeom prst="rect">
              <a:avLst/>
            </a:prstGeom>
            <a:solidFill>
              <a:srgbClr val="B100B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l-GR" altLang="el-GR" sz="2400" b="1">
                <a:latin typeface="Times New Roman" pitchFamily="18" charset="0"/>
              </a:endParaRPr>
            </a:p>
          </p:txBody>
        </p:sp>
        <p:sp>
          <p:nvSpPr>
            <p:cNvPr id="178328" name="Rectangle 153"/>
            <p:cNvSpPr>
              <a:spLocks noChangeArrowheads="1"/>
            </p:cNvSpPr>
            <p:nvPr/>
          </p:nvSpPr>
          <p:spPr bwMode="auto">
            <a:xfrm>
              <a:off x="2394" y="3332"/>
              <a:ext cx="6" cy="108"/>
            </a:xfrm>
            <a:prstGeom prst="rect">
              <a:avLst/>
            </a:prstGeom>
            <a:solidFill>
              <a:srgbClr val="AD00A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l-GR" altLang="el-GR" sz="2400" b="1">
                <a:latin typeface="Times New Roman" pitchFamily="18" charset="0"/>
              </a:endParaRPr>
            </a:p>
          </p:txBody>
        </p:sp>
        <p:sp>
          <p:nvSpPr>
            <p:cNvPr id="178329" name="Rectangle 154"/>
            <p:cNvSpPr>
              <a:spLocks noChangeArrowheads="1"/>
            </p:cNvSpPr>
            <p:nvPr/>
          </p:nvSpPr>
          <p:spPr bwMode="auto">
            <a:xfrm>
              <a:off x="2400" y="3332"/>
              <a:ext cx="6" cy="108"/>
            </a:xfrm>
            <a:prstGeom prst="rect">
              <a:avLst/>
            </a:prstGeom>
            <a:solidFill>
              <a:srgbClr val="A800A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l-GR" altLang="el-GR" sz="2400" b="1">
                <a:latin typeface="Times New Roman" pitchFamily="18" charset="0"/>
              </a:endParaRPr>
            </a:p>
          </p:txBody>
        </p:sp>
        <p:sp>
          <p:nvSpPr>
            <p:cNvPr id="178330" name="Rectangle 155"/>
            <p:cNvSpPr>
              <a:spLocks noChangeArrowheads="1"/>
            </p:cNvSpPr>
            <p:nvPr/>
          </p:nvSpPr>
          <p:spPr bwMode="auto">
            <a:xfrm>
              <a:off x="2406" y="3332"/>
              <a:ext cx="6" cy="108"/>
            </a:xfrm>
            <a:prstGeom prst="rect">
              <a:avLst/>
            </a:prstGeom>
            <a:solidFill>
              <a:srgbClr val="A400A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l-GR" altLang="el-GR" sz="2400" b="1">
                <a:latin typeface="Times New Roman" pitchFamily="18" charset="0"/>
              </a:endParaRPr>
            </a:p>
          </p:txBody>
        </p:sp>
        <p:sp>
          <p:nvSpPr>
            <p:cNvPr id="178331" name="Rectangle 156"/>
            <p:cNvSpPr>
              <a:spLocks noChangeArrowheads="1"/>
            </p:cNvSpPr>
            <p:nvPr/>
          </p:nvSpPr>
          <p:spPr bwMode="auto">
            <a:xfrm>
              <a:off x="2412" y="3332"/>
              <a:ext cx="6" cy="108"/>
            </a:xfrm>
            <a:prstGeom prst="rect">
              <a:avLst/>
            </a:prstGeom>
            <a:solidFill>
              <a:srgbClr val="9D00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l-GR" altLang="el-GR" sz="2400" b="1">
                <a:latin typeface="Times New Roman" pitchFamily="18" charset="0"/>
              </a:endParaRPr>
            </a:p>
          </p:txBody>
        </p:sp>
        <p:sp>
          <p:nvSpPr>
            <p:cNvPr id="178332" name="Rectangle 157"/>
            <p:cNvSpPr>
              <a:spLocks noChangeArrowheads="1"/>
            </p:cNvSpPr>
            <p:nvPr/>
          </p:nvSpPr>
          <p:spPr bwMode="auto">
            <a:xfrm>
              <a:off x="2418" y="3332"/>
              <a:ext cx="6" cy="108"/>
            </a:xfrm>
            <a:prstGeom prst="rect">
              <a:avLst/>
            </a:prstGeom>
            <a:solidFill>
              <a:srgbClr val="96009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l-GR" altLang="el-GR" sz="2400" b="1">
                <a:latin typeface="Times New Roman" pitchFamily="18" charset="0"/>
              </a:endParaRPr>
            </a:p>
          </p:txBody>
        </p:sp>
        <p:sp>
          <p:nvSpPr>
            <p:cNvPr id="178333" name="Rectangle 158"/>
            <p:cNvSpPr>
              <a:spLocks noChangeArrowheads="1"/>
            </p:cNvSpPr>
            <p:nvPr/>
          </p:nvSpPr>
          <p:spPr bwMode="auto">
            <a:xfrm>
              <a:off x="2424" y="3332"/>
              <a:ext cx="6" cy="108"/>
            </a:xfrm>
            <a:prstGeom prst="rect">
              <a:avLst/>
            </a:prstGeom>
            <a:solidFill>
              <a:srgbClr val="8F008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l-GR" altLang="el-GR" sz="2400" b="1">
                <a:latin typeface="Times New Roman" pitchFamily="18" charset="0"/>
              </a:endParaRPr>
            </a:p>
          </p:txBody>
        </p:sp>
        <p:sp>
          <p:nvSpPr>
            <p:cNvPr id="178334" name="Rectangle 159"/>
            <p:cNvSpPr>
              <a:spLocks noChangeArrowheads="1"/>
            </p:cNvSpPr>
            <p:nvPr/>
          </p:nvSpPr>
          <p:spPr bwMode="auto">
            <a:xfrm>
              <a:off x="2430" y="3332"/>
              <a:ext cx="6" cy="108"/>
            </a:xfrm>
            <a:prstGeom prst="rect">
              <a:avLst/>
            </a:prstGeom>
            <a:solidFill>
              <a:srgbClr val="87008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l-GR" altLang="el-GR" sz="2400" b="1">
                <a:latin typeface="Times New Roman" pitchFamily="18" charset="0"/>
              </a:endParaRPr>
            </a:p>
          </p:txBody>
        </p:sp>
        <p:sp>
          <p:nvSpPr>
            <p:cNvPr id="178335" name="Rectangle 160"/>
            <p:cNvSpPr>
              <a:spLocks noChangeArrowheads="1"/>
            </p:cNvSpPr>
            <p:nvPr/>
          </p:nvSpPr>
          <p:spPr bwMode="auto">
            <a:xfrm>
              <a:off x="2436" y="3332"/>
              <a:ext cx="6" cy="108"/>
            </a:xfrm>
            <a:prstGeom prst="rect">
              <a:avLst/>
            </a:prstGeom>
            <a:solidFill>
              <a:srgbClr val="7F00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l-GR" altLang="el-GR" sz="2400" b="1">
                <a:latin typeface="Times New Roman" pitchFamily="18" charset="0"/>
              </a:endParaRPr>
            </a:p>
          </p:txBody>
        </p:sp>
        <p:sp>
          <p:nvSpPr>
            <p:cNvPr id="178336" name="Rectangle 161"/>
            <p:cNvSpPr>
              <a:spLocks noChangeArrowheads="1"/>
            </p:cNvSpPr>
            <p:nvPr/>
          </p:nvSpPr>
          <p:spPr bwMode="auto">
            <a:xfrm>
              <a:off x="2442" y="3332"/>
              <a:ext cx="6" cy="108"/>
            </a:xfrm>
            <a:prstGeom prst="rect">
              <a:avLst/>
            </a:prstGeom>
            <a:solidFill>
              <a:srgbClr val="77007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l-GR" altLang="el-GR" sz="2400" b="1">
                <a:latin typeface="Times New Roman" pitchFamily="18" charset="0"/>
              </a:endParaRPr>
            </a:p>
          </p:txBody>
        </p:sp>
        <p:sp>
          <p:nvSpPr>
            <p:cNvPr id="178337" name="Rectangle 162"/>
            <p:cNvSpPr>
              <a:spLocks noChangeArrowheads="1"/>
            </p:cNvSpPr>
            <p:nvPr/>
          </p:nvSpPr>
          <p:spPr bwMode="auto">
            <a:xfrm>
              <a:off x="2448" y="3332"/>
              <a:ext cx="6" cy="108"/>
            </a:xfrm>
            <a:prstGeom prst="rect">
              <a:avLst/>
            </a:prstGeom>
            <a:solidFill>
              <a:srgbClr val="6F006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l-GR" altLang="el-GR" sz="2400" b="1">
                <a:latin typeface="Times New Roman" pitchFamily="18" charset="0"/>
              </a:endParaRPr>
            </a:p>
          </p:txBody>
        </p:sp>
        <p:sp>
          <p:nvSpPr>
            <p:cNvPr id="178338" name="Rectangle 163"/>
            <p:cNvSpPr>
              <a:spLocks noChangeArrowheads="1"/>
            </p:cNvSpPr>
            <p:nvPr/>
          </p:nvSpPr>
          <p:spPr bwMode="auto">
            <a:xfrm>
              <a:off x="2454" y="3332"/>
              <a:ext cx="6" cy="108"/>
            </a:xfrm>
            <a:prstGeom prst="rect">
              <a:avLst/>
            </a:prstGeom>
            <a:solidFill>
              <a:srgbClr val="68006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l-GR" altLang="el-GR" sz="2400" b="1">
                <a:latin typeface="Times New Roman" pitchFamily="18" charset="0"/>
              </a:endParaRPr>
            </a:p>
          </p:txBody>
        </p:sp>
        <p:sp>
          <p:nvSpPr>
            <p:cNvPr id="178339" name="Rectangle 164"/>
            <p:cNvSpPr>
              <a:spLocks noChangeArrowheads="1"/>
            </p:cNvSpPr>
            <p:nvPr/>
          </p:nvSpPr>
          <p:spPr bwMode="auto">
            <a:xfrm>
              <a:off x="2460" y="3332"/>
              <a:ext cx="6" cy="108"/>
            </a:xfrm>
            <a:prstGeom prst="rect">
              <a:avLst/>
            </a:prstGeom>
            <a:solidFill>
              <a:srgbClr val="63006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l-GR" altLang="el-GR" sz="2400" b="1">
                <a:latin typeface="Times New Roman" pitchFamily="18" charset="0"/>
              </a:endParaRPr>
            </a:p>
          </p:txBody>
        </p:sp>
        <p:sp>
          <p:nvSpPr>
            <p:cNvPr id="178340" name="Rectangle 165"/>
            <p:cNvSpPr>
              <a:spLocks noChangeArrowheads="1"/>
            </p:cNvSpPr>
            <p:nvPr/>
          </p:nvSpPr>
          <p:spPr bwMode="auto">
            <a:xfrm>
              <a:off x="2466" y="3332"/>
              <a:ext cx="6" cy="108"/>
            </a:xfrm>
            <a:prstGeom prst="rect">
              <a:avLst/>
            </a:prstGeom>
            <a:solidFill>
              <a:srgbClr val="5D005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l-GR" altLang="el-GR" sz="2400" b="1">
                <a:latin typeface="Times New Roman" pitchFamily="18" charset="0"/>
              </a:endParaRPr>
            </a:p>
          </p:txBody>
        </p:sp>
        <p:sp>
          <p:nvSpPr>
            <p:cNvPr id="178341" name="Rectangle 166"/>
            <p:cNvSpPr>
              <a:spLocks noChangeArrowheads="1"/>
            </p:cNvSpPr>
            <p:nvPr/>
          </p:nvSpPr>
          <p:spPr bwMode="auto">
            <a:xfrm>
              <a:off x="2472" y="3332"/>
              <a:ext cx="6" cy="108"/>
            </a:xfrm>
            <a:prstGeom prst="rect">
              <a:avLst/>
            </a:prstGeom>
            <a:solidFill>
              <a:srgbClr val="5A005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l-GR" altLang="el-GR" sz="2400" b="1">
                <a:latin typeface="Times New Roman" pitchFamily="18" charset="0"/>
              </a:endParaRPr>
            </a:p>
          </p:txBody>
        </p:sp>
        <p:sp>
          <p:nvSpPr>
            <p:cNvPr id="178342" name="Rectangle 167"/>
            <p:cNvSpPr>
              <a:spLocks noChangeArrowheads="1"/>
            </p:cNvSpPr>
            <p:nvPr/>
          </p:nvSpPr>
          <p:spPr bwMode="auto">
            <a:xfrm>
              <a:off x="2478" y="3332"/>
              <a:ext cx="6" cy="108"/>
            </a:xfrm>
            <a:prstGeom prst="rect">
              <a:avLst/>
            </a:prstGeom>
            <a:solidFill>
              <a:srgbClr val="57005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l-GR" altLang="el-GR" sz="2400" b="1">
                <a:latin typeface="Times New Roman" pitchFamily="18" charset="0"/>
              </a:endParaRPr>
            </a:p>
          </p:txBody>
        </p:sp>
        <p:sp>
          <p:nvSpPr>
            <p:cNvPr id="178343" name="Rectangle 168"/>
            <p:cNvSpPr>
              <a:spLocks noChangeArrowheads="1"/>
            </p:cNvSpPr>
            <p:nvPr/>
          </p:nvSpPr>
          <p:spPr bwMode="auto">
            <a:xfrm>
              <a:off x="2250" y="3332"/>
              <a:ext cx="234"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l-GR" altLang="el-GR" sz="2400" b="1">
                <a:latin typeface="Times New Roman" pitchFamily="18" charset="0"/>
              </a:endParaRPr>
            </a:p>
          </p:txBody>
        </p:sp>
        <p:sp>
          <p:nvSpPr>
            <p:cNvPr id="178344" name="Rectangle 169"/>
            <p:cNvSpPr>
              <a:spLocks noChangeArrowheads="1"/>
            </p:cNvSpPr>
            <p:nvPr/>
          </p:nvSpPr>
          <p:spPr bwMode="auto">
            <a:xfrm>
              <a:off x="2934" y="2132"/>
              <a:ext cx="6" cy="1308"/>
            </a:xfrm>
            <a:prstGeom prst="rect">
              <a:avLst/>
            </a:prstGeom>
            <a:solidFill>
              <a:srgbClr val="57005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l-GR" altLang="el-GR" sz="2400" b="1">
                <a:latin typeface="Times New Roman" pitchFamily="18" charset="0"/>
              </a:endParaRPr>
            </a:p>
          </p:txBody>
        </p:sp>
        <p:sp>
          <p:nvSpPr>
            <p:cNvPr id="178345" name="Rectangle 170"/>
            <p:cNvSpPr>
              <a:spLocks noChangeArrowheads="1"/>
            </p:cNvSpPr>
            <p:nvPr/>
          </p:nvSpPr>
          <p:spPr bwMode="auto">
            <a:xfrm>
              <a:off x="2940" y="2132"/>
              <a:ext cx="6" cy="1308"/>
            </a:xfrm>
            <a:prstGeom prst="rect">
              <a:avLst/>
            </a:prstGeom>
            <a:solidFill>
              <a:srgbClr val="5A005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l-GR" altLang="el-GR" sz="2400" b="1">
                <a:latin typeface="Times New Roman" pitchFamily="18" charset="0"/>
              </a:endParaRPr>
            </a:p>
          </p:txBody>
        </p:sp>
        <p:sp>
          <p:nvSpPr>
            <p:cNvPr id="178346" name="Rectangle 171"/>
            <p:cNvSpPr>
              <a:spLocks noChangeArrowheads="1"/>
            </p:cNvSpPr>
            <p:nvPr/>
          </p:nvSpPr>
          <p:spPr bwMode="auto">
            <a:xfrm>
              <a:off x="2946" y="2132"/>
              <a:ext cx="6" cy="1308"/>
            </a:xfrm>
            <a:prstGeom prst="rect">
              <a:avLst/>
            </a:prstGeom>
            <a:solidFill>
              <a:srgbClr val="5D005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l-GR" altLang="el-GR" sz="2400" b="1">
                <a:latin typeface="Times New Roman" pitchFamily="18" charset="0"/>
              </a:endParaRPr>
            </a:p>
          </p:txBody>
        </p:sp>
        <p:sp>
          <p:nvSpPr>
            <p:cNvPr id="178347" name="Rectangle 172"/>
            <p:cNvSpPr>
              <a:spLocks noChangeArrowheads="1"/>
            </p:cNvSpPr>
            <p:nvPr/>
          </p:nvSpPr>
          <p:spPr bwMode="auto">
            <a:xfrm>
              <a:off x="2952" y="2132"/>
              <a:ext cx="6" cy="1308"/>
            </a:xfrm>
            <a:prstGeom prst="rect">
              <a:avLst/>
            </a:prstGeom>
            <a:solidFill>
              <a:srgbClr val="63006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l-GR" altLang="el-GR" sz="2400" b="1">
                <a:latin typeface="Times New Roman" pitchFamily="18" charset="0"/>
              </a:endParaRPr>
            </a:p>
          </p:txBody>
        </p:sp>
        <p:sp>
          <p:nvSpPr>
            <p:cNvPr id="178348" name="Rectangle 173"/>
            <p:cNvSpPr>
              <a:spLocks noChangeArrowheads="1"/>
            </p:cNvSpPr>
            <p:nvPr/>
          </p:nvSpPr>
          <p:spPr bwMode="auto">
            <a:xfrm>
              <a:off x="2958" y="2132"/>
              <a:ext cx="6" cy="1308"/>
            </a:xfrm>
            <a:prstGeom prst="rect">
              <a:avLst/>
            </a:prstGeom>
            <a:solidFill>
              <a:srgbClr val="68006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l-GR" altLang="el-GR" sz="2400" b="1">
                <a:latin typeface="Times New Roman" pitchFamily="18" charset="0"/>
              </a:endParaRPr>
            </a:p>
          </p:txBody>
        </p:sp>
        <p:sp>
          <p:nvSpPr>
            <p:cNvPr id="178349" name="Rectangle 174"/>
            <p:cNvSpPr>
              <a:spLocks noChangeArrowheads="1"/>
            </p:cNvSpPr>
            <p:nvPr/>
          </p:nvSpPr>
          <p:spPr bwMode="auto">
            <a:xfrm>
              <a:off x="2964" y="2132"/>
              <a:ext cx="6" cy="1308"/>
            </a:xfrm>
            <a:prstGeom prst="rect">
              <a:avLst/>
            </a:prstGeom>
            <a:solidFill>
              <a:srgbClr val="6F006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l-GR" altLang="el-GR" sz="2400" b="1">
                <a:latin typeface="Times New Roman" pitchFamily="18" charset="0"/>
              </a:endParaRPr>
            </a:p>
          </p:txBody>
        </p:sp>
        <p:sp>
          <p:nvSpPr>
            <p:cNvPr id="178350" name="Rectangle 175"/>
            <p:cNvSpPr>
              <a:spLocks noChangeArrowheads="1"/>
            </p:cNvSpPr>
            <p:nvPr/>
          </p:nvSpPr>
          <p:spPr bwMode="auto">
            <a:xfrm>
              <a:off x="2970" y="2132"/>
              <a:ext cx="6" cy="1308"/>
            </a:xfrm>
            <a:prstGeom prst="rect">
              <a:avLst/>
            </a:prstGeom>
            <a:solidFill>
              <a:srgbClr val="77007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l-GR" altLang="el-GR" sz="2400" b="1">
                <a:latin typeface="Times New Roman" pitchFamily="18" charset="0"/>
              </a:endParaRPr>
            </a:p>
          </p:txBody>
        </p:sp>
        <p:sp>
          <p:nvSpPr>
            <p:cNvPr id="178351" name="Rectangle 176"/>
            <p:cNvSpPr>
              <a:spLocks noChangeArrowheads="1"/>
            </p:cNvSpPr>
            <p:nvPr/>
          </p:nvSpPr>
          <p:spPr bwMode="auto">
            <a:xfrm>
              <a:off x="2976" y="2132"/>
              <a:ext cx="6" cy="1308"/>
            </a:xfrm>
            <a:prstGeom prst="rect">
              <a:avLst/>
            </a:prstGeom>
            <a:solidFill>
              <a:srgbClr val="7E007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l-GR" altLang="el-GR" sz="2400" b="1">
                <a:latin typeface="Times New Roman" pitchFamily="18" charset="0"/>
              </a:endParaRPr>
            </a:p>
          </p:txBody>
        </p:sp>
        <p:sp>
          <p:nvSpPr>
            <p:cNvPr id="178352" name="Rectangle 177"/>
            <p:cNvSpPr>
              <a:spLocks noChangeArrowheads="1"/>
            </p:cNvSpPr>
            <p:nvPr/>
          </p:nvSpPr>
          <p:spPr bwMode="auto">
            <a:xfrm>
              <a:off x="2982" y="2132"/>
              <a:ext cx="6" cy="1308"/>
            </a:xfrm>
            <a:prstGeom prst="rect">
              <a:avLst/>
            </a:prstGeom>
            <a:solidFill>
              <a:srgbClr val="87008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l-GR" altLang="el-GR" sz="2400" b="1">
                <a:latin typeface="Times New Roman" pitchFamily="18" charset="0"/>
              </a:endParaRPr>
            </a:p>
          </p:txBody>
        </p:sp>
        <p:sp>
          <p:nvSpPr>
            <p:cNvPr id="178353" name="Rectangle 178"/>
            <p:cNvSpPr>
              <a:spLocks noChangeArrowheads="1"/>
            </p:cNvSpPr>
            <p:nvPr/>
          </p:nvSpPr>
          <p:spPr bwMode="auto">
            <a:xfrm>
              <a:off x="2988" y="2132"/>
              <a:ext cx="6" cy="1308"/>
            </a:xfrm>
            <a:prstGeom prst="rect">
              <a:avLst/>
            </a:prstGeom>
            <a:solidFill>
              <a:srgbClr val="8F008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l-GR" altLang="el-GR" sz="2400" b="1">
                <a:latin typeface="Times New Roman" pitchFamily="18" charset="0"/>
              </a:endParaRPr>
            </a:p>
          </p:txBody>
        </p:sp>
        <p:sp>
          <p:nvSpPr>
            <p:cNvPr id="178354" name="Rectangle 179"/>
            <p:cNvSpPr>
              <a:spLocks noChangeArrowheads="1"/>
            </p:cNvSpPr>
            <p:nvPr/>
          </p:nvSpPr>
          <p:spPr bwMode="auto">
            <a:xfrm>
              <a:off x="2994" y="2132"/>
              <a:ext cx="6" cy="1308"/>
            </a:xfrm>
            <a:prstGeom prst="rect">
              <a:avLst/>
            </a:prstGeom>
            <a:solidFill>
              <a:srgbClr val="96009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l-GR" altLang="el-GR" sz="2400" b="1">
                <a:latin typeface="Times New Roman" pitchFamily="18" charset="0"/>
              </a:endParaRPr>
            </a:p>
          </p:txBody>
        </p:sp>
        <p:sp>
          <p:nvSpPr>
            <p:cNvPr id="178355" name="Rectangle 180"/>
            <p:cNvSpPr>
              <a:spLocks noChangeArrowheads="1"/>
            </p:cNvSpPr>
            <p:nvPr/>
          </p:nvSpPr>
          <p:spPr bwMode="auto">
            <a:xfrm>
              <a:off x="3000" y="2132"/>
              <a:ext cx="6" cy="1308"/>
            </a:xfrm>
            <a:prstGeom prst="rect">
              <a:avLst/>
            </a:prstGeom>
            <a:solidFill>
              <a:srgbClr val="9D00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l-GR" altLang="el-GR" sz="2400" b="1">
                <a:latin typeface="Times New Roman" pitchFamily="18" charset="0"/>
              </a:endParaRPr>
            </a:p>
          </p:txBody>
        </p:sp>
        <p:sp>
          <p:nvSpPr>
            <p:cNvPr id="178356" name="Rectangle 181"/>
            <p:cNvSpPr>
              <a:spLocks noChangeArrowheads="1"/>
            </p:cNvSpPr>
            <p:nvPr/>
          </p:nvSpPr>
          <p:spPr bwMode="auto">
            <a:xfrm>
              <a:off x="3006" y="2132"/>
              <a:ext cx="6" cy="1308"/>
            </a:xfrm>
            <a:prstGeom prst="rect">
              <a:avLst/>
            </a:prstGeom>
            <a:solidFill>
              <a:srgbClr val="A400A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l-GR" altLang="el-GR" sz="2400" b="1">
                <a:latin typeface="Times New Roman" pitchFamily="18" charset="0"/>
              </a:endParaRPr>
            </a:p>
          </p:txBody>
        </p:sp>
        <p:sp>
          <p:nvSpPr>
            <p:cNvPr id="178357" name="Rectangle 182"/>
            <p:cNvSpPr>
              <a:spLocks noChangeArrowheads="1"/>
            </p:cNvSpPr>
            <p:nvPr/>
          </p:nvSpPr>
          <p:spPr bwMode="auto">
            <a:xfrm>
              <a:off x="3012" y="2132"/>
              <a:ext cx="6" cy="1308"/>
            </a:xfrm>
            <a:prstGeom prst="rect">
              <a:avLst/>
            </a:prstGeom>
            <a:solidFill>
              <a:srgbClr val="A800A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l-GR" altLang="el-GR" sz="2400" b="1">
                <a:latin typeface="Times New Roman" pitchFamily="18" charset="0"/>
              </a:endParaRPr>
            </a:p>
          </p:txBody>
        </p:sp>
        <p:sp>
          <p:nvSpPr>
            <p:cNvPr id="178358" name="Rectangle 183"/>
            <p:cNvSpPr>
              <a:spLocks noChangeArrowheads="1"/>
            </p:cNvSpPr>
            <p:nvPr/>
          </p:nvSpPr>
          <p:spPr bwMode="auto">
            <a:xfrm>
              <a:off x="3018" y="2132"/>
              <a:ext cx="6" cy="1308"/>
            </a:xfrm>
            <a:prstGeom prst="rect">
              <a:avLst/>
            </a:prstGeom>
            <a:solidFill>
              <a:srgbClr val="AD00A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l-GR" altLang="el-GR" sz="2400" b="1">
                <a:latin typeface="Times New Roman" pitchFamily="18" charset="0"/>
              </a:endParaRPr>
            </a:p>
          </p:txBody>
        </p:sp>
        <p:sp>
          <p:nvSpPr>
            <p:cNvPr id="178359" name="Rectangle 184"/>
            <p:cNvSpPr>
              <a:spLocks noChangeArrowheads="1"/>
            </p:cNvSpPr>
            <p:nvPr/>
          </p:nvSpPr>
          <p:spPr bwMode="auto">
            <a:xfrm>
              <a:off x="3024" y="2132"/>
              <a:ext cx="6" cy="1308"/>
            </a:xfrm>
            <a:prstGeom prst="rect">
              <a:avLst/>
            </a:prstGeom>
            <a:solidFill>
              <a:srgbClr val="B000B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l-GR" altLang="el-GR" sz="2400" b="1">
                <a:latin typeface="Times New Roman" pitchFamily="18" charset="0"/>
              </a:endParaRPr>
            </a:p>
          </p:txBody>
        </p:sp>
        <p:sp>
          <p:nvSpPr>
            <p:cNvPr id="178360" name="Rectangle 185"/>
            <p:cNvSpPr>
              <a:spLocks noChangeArrowheads="1"/>
            </p:cNvSpPr>
            <p:nvPr/>
          </p:nvSpPr>
          <p:spPr bwMode="auto">
            <a:xfrm>
              <a:off x="3030" y="2132"/>
              <a:ext cx="6" cy="1308"/>
            </a:xfrm>
            <a:prstGeom prst="rect">
              <a:avLst/>
            </a:prstGeom>
            <a:solidFill>
              <a:srgbClr val="B300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l-GR" altLang="el-GR" sz="2400" b="1">
                <a:latin typeface="Times New Roman" pitchFamily="18" charset="0"/>
              </a:endParaRPr>
            </a:p>
          </p:txBody>
        </p:sp>
        <p:sp>
          <p:nvSpPr>
            <p:cNvPr id="178361" name="Rectangle 186"/>
            <p:cNvSpPr>
              <a:spLocks noChangeArrowheads="1"/>
            </p:cNvSpPr>
            <p:nvPr/>
          </p:nvSpPr>
          <p:spPr bwMode="auto">
            <a:xfrm>
              <a:off x="3036" y="2132"/>
              <a:ext cx="6" cy="1308"/>
            </a:xfrm>
            <a:prstGeom prst="rect">
              <a:avLst/>
            </a:prstGeom>
            <a:solidFill>
              <a:srgbClr val="B600B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l-GR" altLang="el-GR" sz="2400" b="1">
                <a:latin typeface="Times New Roman" pitchFamily="18" charset="0"/>
              </a:endParaRPr>
            </a:p>
          </p:txBody>
        </p:sp>
        <p:sp>
          <p:nvSpPr>
            <p:cNvPr id="178362" name="Rectangle 187"/>
            <p:cNvSpPr>
              <a:spLocks noChangeArrowheads="1"/>
            </p:cNvSpPr>
            <p:nvPr/>
          </p:nvSpPr>
          <p:spPr bwMode="auto">
            <a:xfrm>
              <a:off x="3042" y="2132"/>
              <a:ext cx="6" cy="1308"/>
            </a:xfrm>
            <a:prstGeom prst="rect">
              <a:avLst/>
            </a:prstGeom>
            <a:solidFill>
              <a:srgbClr val="B700B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l-GR" altLang="el-GR" sz="2400" b="1">
                <a:latin typeface="Times New Roman" pitchFamily="18" charset="0"/>
              </a:endParaRPr>
            </a:p>
          </p:txBody>
        </p:sp>
        <p:sp>
          <p:nvSpPr>
            <p:cNvPr id="178363" name="Rectangle 188"/>
            <p:cNvSpPr>
              <a:spLocks noChangeArrowheads="1"/>
            </p:cNvSpPr>
            <p:nvPr/>
          </p:nvSpPr>
          <p:spPr bwMode="auto">
            <a:xfrm>
              <a:off x="3048" y="2132"/>
              <a:ext cx="6" cy="1308"/>
            </a:xfrm>
            <a:prstGeom prst="rect">
              <a:avLst/>
            </a:prstGeom>
            <a:solidFill>
              <a:srgbClr val="B800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l-GR" altLang="el-GR" sz="2400" b="1">
                <a:latin typeface="Times New Roman" pitchFamily="18" charset="0"/>
              </a:endParaRPr>
            </a:p>
          </p:txBody>
        </p:sp>
        <p:sp>
          <p:nvSpPr>
            <p:cNvPr id="178364" name="Rectangle 189"/>
            <p:cNvSpPr>
              <a:spLocks noChangeArrowheads="1"/>
            </p:cNvSpPr>
            <p:nvPr/>
          </p:nvSpPr>
          <p:spPr bwMode="auto">
            <a:xfrm>
              <a:off x="3054" y="2132"/>
              <a:ext cx="6" cy="1308"/>
            </a:xfrm>
            <a:prstGeom prst="rect">
              <a:avLst/>
            </a:prstGeom>
            <a:solidFill>
              <a:srgbClr val="B700B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l-GR" altLang="el-GR" sz="2400" b="1">
                <a:latin typeface="Times New Roman" pitchFamily="18" charset="0"/>
              </a:endParaRPr>
            </a:p>
          </p:txBody>
        </p:sp>
        <p:sp>
          <p:nvSpPr>
            <p:cNvPr id="178365" name="Rectangle 190"/>
            <p:cNvSpPr>
              <a:spLocks noChangeArrowheads="1"/>
            </p:cNvSpPr>
            <p:nvPr/>
          </p:nvSpPr>
          <p:spPr bwMode="auto">
            <a:xfrm>
              <a:off x="3060" y="2132"/>
              <a:ext cx="6" cy="1308"/>
            </a:xfrm>
            <a:prstGeom prst="rect">
              <a:avLst/>
            </a:prstGeom>
            <a:solidFill>
              <a:srgbClr val="B600B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l-GR" altLang="el-GR" sz="2400" b="1">
                <a:latin typeface="Times New Roman" pitchFamily="18" charset="0"/>
              </a:endParaRPr>
            </a:p>
          </p:txBody>
        </p:sp>
        <p:sp>
          <p:nvSpPr>
            <p:cNvPr id="178366" name="Rectangle 191"/>
            <p:cNvSpPr>
              <a:spLocks noChangeArrowheads="1"/>
            </p:cNvSpPr>
            <p:nvPr/>
          </p:nvSpPr>
          <p:spPr bwMode="auto">
            <a:xfrm>
              <a:off x="3066" y="2132"/>
              <a:ext cx="6" cy="1308"/>
            </a:xfrm>
            <a:prstGeom prst="rect">
              <a:avLst/>
            </a:prstGeom>
            <a:solidFill>
              <a:srgbClr val="B300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l-GR" altLang="el-GR" sz="2400" b="1">
                <a:latin typeface="Times New Roman" pitchFamily="18" charset="0"/>
              </a:endParaRPr>
            </a:p>
          </p:txBody>
        </p:sp>
        <p:sp>
          <p:nvSpPr>
            <p:cNvPr id="178367" name="Rectangle 192"/>
            <p:cNvSpPr>
              <a:spLocks noChangeArrowheads="1"/>
            </p:cNvSpPr>
            <p:nvPr/>
          </p:nvSpPr>
          <p:spPr bwMode="auto">
            <a:xfrm>
              <a:off x="3072" y="2132"/>
              <a:ext cx="6" cy="1308"/>
            </a:xfrm>
            <a:prstGeom prst="rect">
              <a:avLst/>
            </a:prstGeom>
            <a:solidFill>
              <a:srgbClr val="B100B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l-GR" altLang="el-GR" sz="2400" b="1">
                <a:latin typeface="Times New Roman" pitchFamily="18" charset="0"/>
              </a:endParaRPr>
            </a:p>
          </p:txBody>
        </p:sp>
        <p:sp>
          <p:nvSpPr>
            <p:cNvPr id="178368" name="Rectangle 193"/>
            <p:cNvSpPr>
              <a:spLocks noChangeArrowheads="1"/>
            </p:cNvSpPr>
            <p:nvPr/>
          </p:nvSpPr>
          <p:spPr bwMode="auto">
            <a:xfrm>
              <a:off x="3078" y="2132"/>
              <a:ext cx="6" cy="1308"/>
            </a:xfrm>
            <a:prstGeom prst="rect">
              <a:avLst/>
            </a:prstGeom>
            <a:solidFill>
              <a:srgbClr val="AD00A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l-GR" altLang="el-GR" sz="2400" b="1">
                <a:latin typeface="Times New Roman" pitchFamily="18" charset="0"/>
              </a:endParaRPr>
            </a:p>
          </p:txBody>
        </p:sp>
        <p:sp>
          <p:nvSpPr>
            <p:cNvPr id="178369" name="Rectangle 194"/>
            <p:cNvSpPr>
              <a:spLocks noChangeArrowheads="1"/>
            </p:cNvSpPr>
            <p:nvPr/>
          </p:nvSpPr>
          <p:spPr bwMode="auto">
            <a:xfrm>
              <a:off x="3084" y="2132"/>
              <a:ext cx="6" cy="1308"/>
            </a:xfrm>
            <a:prstGeom prst="rect">
              <a:avLst/>
            </a:prstGeom>
            <a:solidFill>
              <a:srgbClr val="A800A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l-GR" altLang="el-GR" sz="2400" b="1">
                <a:latin typeface="Times New Roman" pitchFamily="18" charset="0"/>
              </a:endParaRPr>
            </a:p>
          </p:txBody>
        </p:sp>
        <p:sp>
          <p:nvSpPr>
            <p:cNvPr id="178370" name="Rectangle 195"/>
            <p:cNvSpPr>
              <a:spLocks noChangeArrowheads="1"/>
            </p:cNvSpPr>
            <p:nvPr/>
          </p:nvSpPr>
          <p:spPr bwMode="auto">
            <a:xfrm>
              <a:off x="3090" y="2132"/>
              <a:ext cx="6" cy="1308"/>
            </a:xfrm>
            <a:prstGeom prst="rect">
              <a:avLst/>
            </a:prstGeom>
            <a:solidFill>
              <a:srgbClr val="A400A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l-GR" altLang="el-GR" sz="2400" b="1">
                <a:latin typeface="Times New Roman" pitchFamily="18" charset="0"/>
              </a:endParaRPr>
            </a:p>
          </p:txBody>
        </p:sp>
        <p:sp>
          <p:nvSpPr>
            <p:cNvPr id="178371" name="Rectangle 196"/>
            <p:cNvSpPr>
              <a:spLocks noChangeArrowheads="1"/>
            </p:cNvSpPr>
            <p:nvPr/>
          </p:nvSpPr>
          <p:spPr bwMode="auto">
            <a:xfrm>
              <a:off x="3096" y="2132"/>
              <a:ext cx="6" cy="1308"/>
            </a:xfrm>
            <a:prstGeom prst="rect">
              <a:avLst/>
            </a:prstGeom>
            <a:solidFill>
              <a:srgbClr val="9D00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l-GR" altLang="el-GR" sz="2400" b="1">
                <a:latin typeface="Times New Roman" pitchFamily="18" charset="0"/>
              </a:endParaRPr>
            </a:p>
          </p:txBody>
        </p:sp>
        <p:sp>
          <p:nvSpPr>
            <p:cNvPr id="178372" name="Rectangle 197"/>
            <p:cNvSpPr>
              <a:spLocks noChangeArrowheads="1"/>
            </p:cNvSpPr>
            <p:nvPr/>
          </p:nvSpPr>
          <p:spPr bwMode="auto">
            <a:xfrm>
              <a:off x="3102" y="2132"/>
              <a:ext cx="6" cy="1308"/>
            </a:xfrm>
            <a:prstGeom prst="rect">
              <a:avLst/>
            </a:prstGeom>
            <a:solidFill>
              <a:srgbClr val="96009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l-GR" altLang="el-GR" sz="2400" b="1">
                <a:latin typeface="Times New Roman" pitchFamily="18" charset="0"/>
              </a:endParaRPr>
            </a:p>
          </p:txBody>
        </p:sp>
        <p:sp>
          <p:nvSpPr>
            <p:cNvPr id="178373" name="Rectangle 198"/>
            <p:cNvSpPr>
              <a:spLocks noChangeArrowheads="1"/>
            </p:cNvSpPr>
            <p:nvPr/>
          </p:nvSpPr>
          <p:spPr bwMode="auto">
            <a:xfrm>
              <a:off x="3108" y="2132"/>
              <a:ext cx="6" cy="1308"/>
            </a:xfrm>
            <a:prstGeom prst="rect">
              <a:avLst/>
            </a:prstGeom>
            <a:solidFill>
              <a:srgbClr val="8F008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l-GR" altLang="el-GR" sz="2400" b="1">
                <a:latin typeface="Times New Roman" pitchFamily="18" charset="0"/>
              </a:endParaRPr>
            </a:p>
          </p:txBody>
        </p:sp>
        <p:sp>
          <p:nvSpPr>
            <p:cNvPr id="178374" name="Rectangle 199"/>
            <p:cNvSpPr>
              <a:spLocks noChangeArrowheads="1"/>
            </p:cNvSpPr>
            <p:nvPr/>
          </p:nvSpPr>
          <p:spPr bwMode="auto">
            <a:xfrm>
              <a:off x="3114" y="2132"/>
              <a:ext cx="6" cy="1308"/>
            </a:xfrm>
            <a:prstGeom prst="rect">
              <a:avLst/>
            </a:prstGeom>
            <a:solidFill>
              <a:srgbClr val="87008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l-GR" altLang="el-GR" sz="2400" b="1">
                <a:latin typeface="Times New Roman" pitchFamily="18" charset="0"/>
              </a:endParaRPr>
            </a:p>
          </p:txBody>
        </p:sp>
        <p:sp>
          <p:nvSpPr>
            <p:cNvPr id="178375" name="Rectangle 200"/>
            <p:cNvSpPr>
              <a:spLocks noChangeArrowheads="1"/>
            </p:cNvSpPr>
            <p:nvPr/>
          </p:nvSpPr>
          <p:spPr bwMode="auto">
            <a:xfrm>
              <a:off x="3120" y="2132"/>
              <a:ext cx="6" cy="1308"/>
            </a:xfrm>
            <a:prstGeom prst="rect">
              <a:avLst/>
            </a:prstGeom>
            <a:solidFill>
              <a:srgbClr val="7F00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l-GR" altLang="el-GR" sz="2400" b="1">
                <a:latin typeface="Times New Roman" pitchFamily="18" charset="0"/>
              </a:endParaRPr>
            </a:p>
          </p:txBody>
        </p:sp>
        <p:sp>
          <p:nvSpPr>
            <p:cNvPr id="178376" name="Rectangle 201"/>
            <p:cNvSpPr>
              <a:spLocks noChangeArrowheads="1"/>
            </p:cNvSpPr>
            <p:nvPr/>
          </p:nvSpPr>
          <p:spPr bwMode="auto">
            <a:xfrm>
              <a:off x="3126" y="2132"/>
              <a:ext cx="6" cy="1308"/>
            </a:xfrm>
            <a:prstGeom prst="rect">
              <a:avLst/>
            </a:prstGeom>
            <a:solidFill>
              <a:srgbClr val="77007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l-GR" altLang="el-GR" sz="2400" b="1">
                <a:latin typeface="Times New Roman" pitchFamily="18" charset="0"/>
              </a:endParaRPr>
            </a:p>
          </p:txBody>
        </p:sp>
        <p:sp>
          <p:nvSpPr>
            <p:cNvPr id="178377" name="Rectangle 202"/>
            <p:cNvSpPr>
              <a:spLocks noChangeArrowheads="1"/>
            </p:cNvSpPr>
            <p:nvPr/>
          </p:nvSpPr>
          <p:spPr bwMode="auto">
            <a:xfrm>
              <a:off x="3132" y="2132"/>
              <a:ext cx="6" cy="1308"/>
            </a:xfrm>
            <a:prstGeom prst="rect">
              <a:avLst/>
            </a:prstGeom>
            <a:solidFill>
              <a:srgbClr val="6F006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l-GR" altLang="el-GR" sz="2400" b="1">
                <a:latin typeface="Times New Roman" pitchFamily="18" charset="0"/>
              </a:endParaRPr>
            </a:p>
          </p:txBody>
        </p:sp>
        <p:sp>
          <p:nvSpPr>
            <p:cNvPr id="178378" name="Rectangle 203"/>
            <p:cNvSpPr>
              <a:spLocks noChangeArrowheads="1"/>
            </p:cNvSpPr>
            <p:nvPr/>
          </p:nvSpPr>
          <p:spPr bwMode="auto">
            <a:xfrm>
              <a:off x="3138" y="2132"/>
              <a:ext cx="6" cy="1308"/>
            </a:xfrm>
            <a:prstGeom prst="rect">
              <a:avLst/>
            </a:prstGeom>
            <a:solidFill>
              <a:srgbClr val="68006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l-GR" altLang="el-GR" sz="2400" b="1">
                <a:latin typeface="Times New Roman" pitchFamily="18" charset="0"/>
              </a:endParaRPr>
            </a:p>
          </p:txBody>
        </p:sp>
        <p:sp>
          <p:nvSpPr>
            <p:cNvPr id="178379" name="Rectangle 204"/>
            <p:cNvSpPr>
              <a:spLocks noChangeArrowheads="1"/>
            </p:cNvSpPr>
            <p:nvPr/>
          </p:nvSpPr>
          <p:spPr bwMode="auto">
            <a:xfrm>
              <a:off x="3144" y="2132"/>
              <a:ext cx="6" cy="1308"/>
            </a:xfrm>
            <a:prstGeom prst="rect">
              <a:avLst/>
            </a:prstGeom>
            <a:solidFill>
              <a:srgbClr val="63006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l-GR" altLang="el-GR" sz="2400" b="1">
                <a:latin typeface="Times New Roman" pitchFamily="18" charset="0"/>
              </a:endParaRPr>
            </a:p>
          </p:txBody>
        </p:sp>
        <p:sp>
          <p:nvSpPr>
            <p:cNvPr id="178380" name="Rectangle 205"/>
            <p:cNvSpPr>
              <a:spLocks noChangeArrowheads="1"/>
            </p:cNvSpPr>
            <p:nvPr/>
          </p:nvSpPr>
          <p:spPr bwMode="auto">
            <a:xfrm>
              <a:off x="3150" y="2132"/>
              <a:ext cx="6" cy="1308"/>
            </a:xfrm>
            <a:prstGeom prst="rect">
              <a:avLst/>
            </a:prstGeom>
            <a:solidFill>
              <a:srgbClr val="5D005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l-GR" altLang="el-GR" sz="2400" b="1">
                <a:latin typeface="Times New Roman" pitchFamily="18" charset="0"/>
              </a:endParaRPr>
            </a:p>
          </p:txBody>
        </p:sp>
        <p:sp>
          <p:nvSpPr>
            <p:cNvPr id="178381" name="Rectangle 206"/>
            <p:cNvSpPr>
              <a:spLocks noChangeArrowheads="1"/>
            </p:cNvSpPr>
            <p:nvPr/>
          </p:nvSpPr>
          <p:spPr bwMode="auto">
            <a:xfrm>
              <a:off x="3156" y="2132"/>
              <a:ext cx="6" cy="1308"/>
            </a:xfrm>
            <a:prstGeom prst="rect">
              <a:avLst/>
            </a:prstGeom>
            <a:solidFill>
              <a:srgbClr val="5A005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l-GR" altLang="el-GR" sz="2400" b="1">
                <a:latin typeface="Times New Roman" pitchFamily="18" charset="0"/>
              </a:endParaRPr>
            </a:p>
          </p:txBody>
        </p:sp>
        <p:sp>
          <p:nvSpPr>
            <p:cNvPr id="178382" name="Rectangle 207"/>
            <p:cNvSpPr>
              <a:spLocks noChangeArrowheads="1"/>
            </p:cNvSpPr>
            <p:nvPr/>
          </p:nvSpPr>
          <p:spPr bwMode="auto">
            <a:xfrm>
              <a:off x="3162" y="2132"/>
              <a:ext cx="6" cy="1308"/>
            </a:xfrm>
            <a:prstGeom prst="rect">
              <a:avLst/>
            </a:prstGeom>
            <a:solidFill>
              <a:srgbClr val="57005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l-GR" altLang="el-GR" sz="2400" b="1">
                <a:latin typeface="Times New Roman" pitchFamily="18" charset="0"/>
              </a:endParaRPr>
            </a:p>
          </p:txBody>
        </p:sp>
        <p:sp>
          <p:nvSpPr>
            <p:cNvPr id="178383" name="Rectangle 208"/>
            <p:cNvSpPr>
              <a:spLocks noChangeArrowheads="1"/>
            </p:cNvSpPr>
            <p:nvPr/>
          </p:nvSpPr>
          <p:spPr bwMode="auto">
            <a:xfrm>
              <a:off x="2934" y="2132"/>
              <a:ext cx="234" cy="1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l-GR" altLang="el-GR" sz="2400" b="1">
                <a:latin typeface="Times New Roman" pitchFamily="18" charset="0"/>
              </a:endParaRPr>
            </a:p>
          </p:txBody>
        </p:sp>
      </p:grpSp>
      <p:sp>
        <p:nvSpPr>
          <p:cNvPr id="178384" name="Line 209"/>
          <p:cNvSpPr>
            <a:spLocks noChangeShapeType="1"/>
          </p:cNvSpPr>
          <p:nvPr/>
        </p:nvSpPr>
        <p:spPr bwMode="auto">
          <a:xfrm>
            <a:off x="1908175" y="2852738"/>
            <a:ext cx="46038" cy="2608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78385" name="Line 210"/>
          <p:cNvSpPr>
            <a:spLocks noChangeShapeType="1"/>
          </p:cNvSpPr>
          <p:nvPr/>
        </p:nvSpPr>
        <p:spPr bwMode="auto">
          <a:xfrm>
            <a:off x="1908175" y="5445125"/>
            <a:ext cx="76200"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78386" name="Line 211"/>
          <p:cNvSpPr>
            <a:spLocks noChangeShapeType="1"/>
          </p:cNvSpPr>
          <p:nvPr/>
        </p:nvSpPr>
        <p:spPr bwMode="auto">
          <a:xfrm>
            <a:off x="1876425" y="5032375"/>
            <a:ext cx="76200" cy="1588"/>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78387" name="Line 212"/>
          <p:cNvSpPr>
            <a:spLocks noChangeShapeType="1"/>
          </p:cNvSpPr>
          <p:nvPr/>
        </p:nvSpPr>
        <p:spPr bwMode="auto">
          <a:xfrm>
            <a:off x="1876425" y="4594225"/>
            <a:ext cx="76200" cy="1588"/>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78388" name="Line 213"/>
          <p:cNvSpPr>
            <a:spLocks noChangeShapeType="1"/>
          </p:cNvSpPr>
          <p:nvPr/>
        </p:nvSpPr>
        <p:spPr bwMode="auto">
          <a:xfrm>
            <a:off x="1876425" y="4165600"/>
            <a:ext cx="76200" cy="1588"/>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78389" name="Line 214"/>
          <p:cNvSpPr>
            <a:spLocks noChangeShapeType="1"/>
          </p:cNvSpPr>
          <p:nvPr/>
        </p:nvSpPr>
        <p:spPr bwMode="auto">
          <a:xfrm>
            <a:off x="1876425" y="3727450"/>
            <a:ext cx="76200" cy="1588"/>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78390" name="Line 215"/>
          <p:cNvSpPr>
            <a:spLocks noChangeShapeType="1"/>
          </p:cNvSpPr>
          <p:nvPr/>
        </p:nvSpPr>
        <p:spPr bwMode="auto">
          <a:xfrm>
            <a:off x="1876425" y="3298825"/>
            <a:ext cx="76200"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78391" name="Line 216"/>
          <p:cNvSpPr>
            <a:spLocks noChangeShapeType="1"/>
          </p:cNvSpPr>
          <p:nvPr/>
        </p:nvSpPr>
        <p:spPr bwMode="auto">
          <a:xfrm>
            <a:off x="1876425" y="2860675"/>
            <a:ext cx="76200" cy="1588"/>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78392" name="Line 217"/>
          <p:cNvSpPr>
            <a:spLocks noChangeShapeType="1"/>
          </p:cNvSpPr>
          <p:nvPr/>
        </p:nvSpPr>
        <p:spPr bwMode="auto">
          <a:xfrm>
            <a:off x="1979613" y="5445125"/>
            <a:ext cx="3248025"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78393" name="Line 218"/>
          <p:cNvSpPr>
            <a:spLocks noChangeShapeType="1"/>
          </p:cNvSpPr>
          <p:nvPr/>
        </p:nvSpPr>
        <p:spPr bwMode="auto">
          <a:xfrm flipV="1">
            <a:off x="1952625" y="5461000"/>
            <a:ext cx="1588" cy="7620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78394" name="Line 219"/>
          <p:cNvSpPr>
            <a:spLocks noChangeShapeType="1"/>
          </p:cNvSpPr>
          <p:nvPr/>
        </p:nvSpPr>
        <p:spPr bwMode="auto">
          <a:xfrm flipV="1">
            <a:off x="3038475" y="5461000"/>
            <a:ext cx="1588" cy="7620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78395" name="Line 220"/>
          <p:cNvSpPr>
            <a:spLocks noChangeShapeType="1"/>
          </p:cNvSpPr>
          <p:nvPr/>
        </p:nvSpPr>
        <p:spPr bwMode="auto">
          <a:xfrm flipV="1">
            <a:off x="4114800" y="5461000"/>
            <a:ext cx="1588" cy="7620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78396" name="Line 221"/>
          <p:cNvSpPr>
            <a:spLocks noChangeShapeType="1"/>
          </p:cNvSpPr>
          <p:nvPr/>
        </p:nvSpPr>
        <p:spPr bwMode="auto">
          <a:xfrm flipV="1">
            <a:off x="5200650" y="5461000"/>
            <a:ext cx="1588" cy="7620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78397" name="Rectangle 222"/>
          <p:cNvSpPr>
            <a:spLocks noChangeArrowheads="1"/>
          </p:cNvSpPr>
          <p:nvPr/>
        </p:nvSpPr>
        <p:spPr bwMode="auto">
          <a:xfrm>
            <a:off x="2219325" y="4860925"/>
            <a:ext cx="2857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r>
              <a:rPr lang="en-US" altLang="el-GR">
                <a:latin typeface="Times New Roman" pitchFamily="18" charset="0"/>
              </a:rPr>
              <a:t>0</a:t>
            </a:r>
            <a:r>
              <a:rPr lang="el-GR" altLang="el-GR">
                <a:latin typeface="Times New Roman" pitchFamily="18" charset="0"/>
              </a:rPr>
              <a:t>,</a:t>
            </a:r>
            <a:r>
              <a:rPr lang="en-US" altLang="el-GR">
                <a:latin typeface="Times New Roman" pitchFamily="18" charset="0"/>
              </a:rPr>
              <a:t>3</a:t>
            </a:r>
          </a:p>
        </p:txBody>
      </p:sp>
      <p:sp>
        <p:nvSpPr>
          <p:cNvPr id="178398" name="Rectangle 223"/>
          <p:cNvSpPr>
            <a:spLocks noChangeArrowheads="1"/>
          </p:cNvSpPr>
          <p:nvPr/>
        </p:nvSpPr>
        <p:spPr bwMode="auto">
          <a:xfrm>
            <a:off x="3295650" y="3994150"/>
            <a:ext cx="2857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r>
              <a:rPr lang="en-US" altLang="el-GR">
                <a:latin typeface="Times New Roman" pitchFamily="18" charset="0"/>
              </a:rPr>
              <a:t>1</a:t>
            </a:r>
            <a:r>
              <a:rPr lang="el-GR" altLang="el-GR">
                <a:latin typeface="Times New Roman" pitchFamily="18" charset="0"/>
              </a:rPr>
              <a:t>,</a:t>
            </a:r>
            <a:r>
              <a:rPr lang="en-US" altLang="el-GR">
                <a:latin typeface="Times New Roman" pitchFamily="18" charset="0"/>
              </a:rPr>
              <a:t>3</a:t>
            </a:r>
          </a:p>
        </p:txBody>
      </p:sp>
      <p:sp>
        <p:nvSpPr>
          <p:cNvPr id="178399" name="Rectangle 224"/>
          <p:cNvSpPr>
            <a:spLocks noChangeArrowheads="1"/>
          </p:cNvSpPr>
          <p:nvPr/>
        </p:nvSpPr>
        <p:spPr bwMode="auto">
          <a:xfrm>
            <a:off x="4305300" y="3041650"/>
            <a:ext cx="2857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r>
              <a:rPr lang="en-US" altLang="el-GR">
                <a:latin typeface="Times New Roman" pitchFamily="18" charset="0"/>
              </a:rPr>
              <a:t>2</a:t>
            </a:r>
            <a:r>
              <a:rPr lang="el-GR" altLang="el-GR">
                <a:latin typeface="Times New Roman" pitchFamily="18" charset="0"/>
              </a:rPr>
              <a:t>,</a:t>
            </a:r>
            <a:r>
              <a:rPr lang="en-US" altLang="el-GR">
                <a:latin typeface="Times New Roman" pitchFamily="18" charset="0"/>
              </a:rPr>
              <a:t>4</a:t>
            </a:r>
          </a:p>
        </p:txBody>
      </p:sp>
      <p:sp>
        <p:nvSpPr>
          <p:cNvPr id="178400" name="Rectangle 225"/>
          <p:cNvSpPr>
            <a:spLocks noChangeArrowheads="1"/>
          </p:cNvSpPr>
          <p:nvPr/>
        </p:nvSpPr>
        <p:spPr bwMode="auto">
          <a:xfrm>
            <a:off x="3667125" y="4946650"/>
            <a:ext cx="2857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r>
              <a:rPr lang="en-US" altLang="el-GR">
                <a:latin typeface="Times New Roman" pitchFamily="18" charset="0"/>
              </a:rPr>
              <a:t>0</a:t>
            </a:r>
            <a:r>
              <a:rPr lang="el-GR" altLang="el-GR">
                <a:latin typeface="Times New Roman" pitchFamily="18" charset="0"/>
              </a:rPr>
              <a:t>,</a:t>
            </a:r>
            <a:r>
              <a:rPr lang="en-US" altLang="el-GR">
                <a:latin typeface="Times New Roman" pitchFamily="18" charset="0"/>
              </a:rPr>
              <a:t>2</a:t>
            </a:r>
          </a:p>
        </p:txBody>
      </p:sp>
      <p:sp>
        <p:nvSpPr>
          <p:cNvPr id="178401" name="Rectangle 226"/>
          <p:cNvSpPr>
            <a:spLocks noChangeArrowheads="1"/>
          </p:cNvSpPr>
          <p:nvPr/>
        </p:nvSpPr>
        <p:spPr bwMode="auto">
          <a:xfrm>
            <a:off x="4752975" y="3041650"/>
            <a:ext cx="2857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r>
              <a:rPr lang="en-US" altLang="el-GR">
                <a:latin typeface="Times New Roman" pitchFamily="18" charset="0"/>
              </a:rPr>
              <a:t>2</a:t>
            </a:r>
            <a:r>
              <a:rPr lang="el-GR" altLang="el-GR">
                <a:latin typeface="Times New Roman" pitchFamily="18" charset="0"/>
              </a:rPr>
              <a:t>,</a:t>
            </a:r>
            <a:r>
              <a:rPr lang="en-US" altLang="el-GR">
                <a:latin typeface="Times New Roman" pitchFamily="18" charset="0"/>
              </a:rPr>
              <a:t>4</a:t>
            </a:r>
          </a:p>
        </p:txBody>
      </p:sp>
      <p:sp>
        <p:nvSpPr>
          <p:cNvPr id="178402" name="Rectangle 227"/>
          <p:cNvSpPr>
            <a:spLocks noChangeArrowheads="1"/>
          </p:cNvSpPr>
          <p:nvPr/>
        </p:nvSpPr>
        <p:spPr bwMode="auto">
          <a:xfrm>
            <a:off x="1695450" y="5346700"/>
            <a:ext cx="114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r>
              <a:rPr lang="en-US" altLang="el-GR">
                <a:solidFill>
                  <a:srgbClr val="FFFFFF"/>
                </a:solidFill>
                <a:latin typeface="Times New Roman" pitchFamily="18" charset="0"/>
              </a:rPr>
              <a:t>0</a:t>
            </a:r>
            <a:endParaRPr lang="en-US" altLang="el-GR">
              <a:latin typeface="Times New Roman" pitchFamily="18" charset="0"/>
            </a:endParaRPr>
          </a:p>
        </p:txBody>
      </p:sp>
      <p:sp>
        <p:nvSpPr>
          <p:cNvPr id="178403" name="Rectangle 228"/>
          <p:cNvSpPr>
            <a:spLocks noChangeArrowheads="1"/>
          </p:cNvSpPr>
          <p:nvPr/>
        </p:nvSpPr>
        <p:spPr bwMode="auto">
          <a:xfrm>
            <a:off x="1514475" y="4918075"/>
            <a:ext cx="2857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r>
              <a:rPr lang="en-US" altLang="el-GR">
                <a:latin typeface="Times New Roman" pitchFamily="18" charset="0"/>
              </a:rPr>
              <a:t>0</a:t>
            </a:r>
            <a:r>
              <a:rPr lang="el-GR" altLang="el-GR">
                <a:latin typeface="Times New Roman" pitchFamily="18" charset="0"/>
              </a:rPr>
              <a:t>,</a:t>
            </a:r>
            <a:r>
              <a:rPr lang="en-US" altLang="el-GR">
                <a:latin typeface="Times New Roman" pitchFamily="18" charset="0"/>
              </a:rPr>
              <a:t>5</a:t>
            </a:r>
          </a:p>
        </p:txBody>
      </p:sp>
      <p:sp>
        <p:nvSpPr>
          <p:cNvPr id="178404" name="Rectangle 229"/>
          <p:cNvSpPr>
            <a:spLocks noChangeArrowheads="1"/>
          </p:cNvSpPr>
          <p:nvPr/>
        </p:nvSpPr>
        <p:spPr bwMode="auto">
          <a:xfrm>
            <a:off x="1695450" y="4479925"/>
            <a:ext cx="114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r>
              <a:rPr lang="en-US" altLang="el-GR">
                <a:latin typeface="Times New Roman" pitchFamily="18" charset="0"/>
              </a:rPr>
              <a:t>1</a:t>
            </a:r>
          </a:p>
        </p:txBody>
      </p:sp>
      <p:sp>
        <p:nvSpPr>
          <p:cNvPr id="178405" name="Rectangle 230"/>
          <p:cNvSpPr>
            <a:spLocks noChangeArrowheads="1"/>
          </p:cNvSpPr>
          <p:nvPr/>
        </p:nvSpPr>
        <p:spPr bwMode="auto">
          <a:xfrm>
            <a:off x="1514475" y="4051300"/>
            <a:ext cx="2857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r>
              <a:rPr lang="en-US" altLang="el-GR">
                <a:latin typeface="Times New Roman" pitchFamily="18" charset="0"/>
              </a:rPr>
              <a:t>1</a:t>
            </a:r>
            <a:r>
              <a:rPr lang="el-GR" altLang="el-GR">
                <a:latin typeface="Times New Roman" pitchFamily="18" charset="0"/>
              </a:rPr>
              <a:t>,</a:t>
            </a:r>
            <a:r>
              <a:rPr lang="en-US" altLang="el-GR">
                <a:latin typeface="Times New Roman" pitchFamily="18" charset="0"/>
              </a:rPr>
              <a:t>5</a:t>
            </a:r>
          </a:p>
        </p:txBody>
      </p:sp>
      <p:sp>
        <p:nvSpPr>
          <p:cNvPr id="178406" name="Rectangle 231"/>
          <p:cNvSpPr>
            <a:spLocks noChangeArrowheads="1"/>
          </p:cNvSpPr>
          <p:nvPr/>
        </p:nvSpPr>
        <p:spPr bwMode="auto">
          <a:xfrm>
            <a:off x="1695450" y="3613150"/>
            <a:ext cx="114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r>
              <a:rPr lang="en-US" altLang="el-GR">
                <a:latin typeface="Times New Roman" pitchFamily="18" charset="0"/>
              </a:rPr>
              <a:t>2</a:t>
            </a:r>
          </a:p>
        </p:txBody>
      </p:sp>
      <p:sp>
        <p:nvSpPr>
          <p:cNvPr id="178407" name="Rectangle 232"/>
          <p:cNvSpPr>
            <a:spLocks noChangeArrowheads="1"/>
          </p:cNvSpPr>
          <p:nvPr/>
        </p:nvSpPr>
        <p:spPr bwMode="auto">
          <a:xfrm>
            <a:off x="1514475" y="3184525"/>
            <a:ext cx="2857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r>
              <a:rPr lang="en-US" altLang="el-GR">
                <a:latin typeface="Times New Roman" pitchFamily="18" charset="0"/>
              </a:rPr>
              <a:t>2</a:t>
            </a:r>
            <a:r>
              <a:rPr lang="el-GR" altLang="el-GR">
                <a:latin typeface="Times New Roman" pitchFamily="18" charset="0"/>
              </a:rPr>
              <a:t>,</a:t>
            </a:r>
            <a:r>
              <a:rPr lang="en-US" altLang="el-GR">
                <a:latin typeface="Times New Roman" pitchFamily="18" charset="0"/>
              </a:rPr>
              <a:t>5</a:t>
            </a:r>
          </a:p>
        </p:txBody>
      </p:sp>
      <p:sp>
        <p:nvSpPr>
          <p:cNvPr id="178408" name="Rectangle 233"/>
          <p:cNvSpPr>
            <a:spLocks noChangeArrowheads="1"/>
          </p:cNvSpPr>
          <p:nvPr/>
        </p:nvSpPr>
        <p:spPr bwMode="auto">
          <a:xfrm>
            <a:off x="1695450" y="2746375"/>
            <a:ext cx="114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r>
              <a:rPr lang="en-US" altLang="el-GR">
                <a:latin typeface="Times New Roman" pitchFamily="18" charset="0"/>
              </a:rPr>
              <a:t>3</a:t>
            </a:r>
          </a:p>
        </p:txBody>
      </p:sp>
      <p:grpSp>
        <p:nvGrpSpPr>
          <p:cNvPr id="178409" name="Group 234"/>
          <p:cNvGrpSpPr>
            <a:grpSpLocks/>
          </p:cNvGrpSpPr>
          <p:nvPr/>
        </p:nvGrpSpPr>
        <p:grpSpPr bwMode="auto">
          <a:xfrm>
            <a:off x="2324100" y="5641975"/>
            <a:ext cx="2668588" cy="331788"/>
            <a:chOff x="1464" y="3554"/>
            <a:chExt cx="1681" cy="209"/>
          </a:xfrm>
        </p:grpSpPr>
        <p:sp>
          <p:nvSpPr>
            <p:cNvPr id="178410" name="Text Box 235"/>
            <p:cNvSpPr txBox="1">
              <a:spLocks noChangeArrowheads="1"/>
            </p:cNvSpPr>
            <p:nvPr/>
          </p:nvSpPr>
          <p:spPr bwMode="auto">
            <a:xfrm>
              <a:off x="1776" y="3554"/>
              <a:ext cx="1"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b">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50000"/>
                </a:spcBef>
              </a:pPr>
              <a:endParaRPr lang="en-US" altLang="el-GR" sz="1200" b="1">
                <a:solidFill>
                  <a:schemeClr val="tx2"/>
                </a:solidFill>
                <a:latin typeface="Times New Roman" pitchFamily="18" charset="0"/>
              </a:endParaRPr>
            </a:p>
          </p:txBody>
        </p:sp>
        <p:sp>
          <p:nvSpPr>
            <p:cNvPr id="178411" name="Text Box 236"/>
            <p:cNvSpPr txBox="1">
              <a:spLocks noChangeArrowheads="1"/>
            </p:cNvSpPr>
            <p:nvPr/>
          </p:nvSpPr>
          <p:spPr bwMode="auto">
            <a:xfrm>
              <a:off x="2452" y="3554"/>
              <a:ext cx="1"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b">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50000"/>
                </a:spcBef>
              </a:pPr>
              <a:endParaRPr lang="en-US" altLang="el-GR" sz="1200" b="1">
                <a:solidFill>
                  <a:schemeClr val="tx2"/>
                </a:solidFill>
                <a:latin typeface="Times New Roman" pitchFamily="18" charset="0"/>
              </a:endParaRPr>
            </a:p>
          </p:txBody>
        </p:sp>
        <p:sp>
          <p:nvSpPr>
            <p:cNvPr id="178412" name="Text Box 237"/>
            <p:cNvSpPr txBox="1">
              <a:spLocks noChangeArrowheads="1"/>
            </p:cNvSpPr>
            <p:nvPr/>
          </p:nvSpPr>
          <p:spPr bwMode="auto">
            <a:xfrm>
              <a:off x="3144" y="3554"/>
              <a:ext cx="1"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b">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50000"/>
                </a:spcBef>
              </a:pPr>
              <a:endParaRPr lang="en-US" altLang="el-GR" sz="1200" b="1">
                <a:solidFill>
                  <a:schemeClr val="tx2"/>
                </a:solidFill>
                <a:latin typeface="Times New Roman" pitchFamily="18" charset="0"/>
              </a:endParaRPr>
            </a:p>
          </p:txBody>
        </p:sp>
        <p:sp>
          <p:nvSpPr>
            <p:cNvPr id="178413" name="Rectangle 238"/>
            <p:cNvSpPr>
              <a:spLocks noChangeArrowheads="1"/>
            </p:cNvSpPr>
            <p:nvPr/>
          </p:nvSpPr>
          <p:spPr bwMode="auto">
            <a:xfrm>
              <a:off x="1464" y="3590"/>
              <a:ext cx="28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r>
                <a:rPr lang="en-US" altLang="el-GR">
                  <a:latin typeface="Times New Roman" pitchFamily="18" charset="0"/>
                </a:rPr>
                <a:t>1950</a:t>
              </a:r>
            </a:p>
          </p:txBody>
        </p:sp>
        <p:sp>
          <p:nvSpPr>
            <p:cNvPr id="178414" name="Rectangle 239"/>
            <p:cNvSpPr>
              <a:spLocks noChangeArrowheads="1"/>
            </p:cNvSpPr>
            <p:nvPr/>
          </p:nvSpPr>
          <p:spPr bwMode="auto">
            <a:xfrm>
              <a:off x="2148" y="3590"/>
              <a:ext cx="28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r>
                <a:rPr lang="en-US" altLang="el-GR">
                  <a:latin typeface="Times New Roman" pitchFamily="18" charset="0"/>
                </a:rPr>
                <a:t>1975</a:t>
              </a:r>
            </a:p>
          </p:txBody>
        </p:sp>
        <p:sp>
          <p:nvSpPr>
            <p:cNvPr id="178415" name="Rectangle 240"/>
            <p:cNvSpPr>
              <a:spLocks noChangeArrowheads="1"/>
            </p:cNvSpPr>
            <p:nvPr/>
          </p:nvSpPr>
          <p:spPr bwMode="auto">
            <a:xfrm>
              <a:off x="2826" y="3590"/>
              <a:ext cx="28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r>
                <a:rPr lang="en-US" altLang="el-GR">
                  <a:latin typeface="Times New Roman" pitchFamily="18" charset="0"/>
                </a:rPr>
                <a:t>2000</a:t>
              </a:r>
            </a:p>
          </p:txBody>
        </p:sp>
      </p:grpSp>
      <p:sp>
        <p:nvSpPr>
          <p:cNvPr id="178416" name="Rectangle 241"/>
          <p:cNvSpPr>
            <a:spLocks noChangeArrowheads="1"/>
          </p:cNvSpPr>
          <p:nvPr/>
        </p:nvSpPr>
        <p:spPr bwMode="auto">
          <a:xfrm>
            <a:off x="2266950" y="2393950"/>
            <a:ext cx="9525" cy="142875"/>
          </a:xfrm>
          <a:prstGeom prst="rect">
            <a:avLst/>
          </a:prstGeom>
          <a:solidFill>
            <a:srgbClr val="4A6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l-GR" altLang="el-GR" sz="2400" b="1">
              <a:latin typeface="Times New Roman" pitchFamily="18" charset="0"/>
            </a:endParaRPr>
          </a:p>
        </p:txBody>
      </p:sp>
      <p:sp>
        <p:nvSpPr>
          <p:cNvPr id="178417" name="Rectangle 242"/>
          <p:cNvSpPr>
            <a:spLocks noChangeArrowheads="1"/>
          </p:cNvSpPr>
          <p:nvPr/>
        </p:nvSpPr>
        <p:spPr bwMode="auto">
          <a:xfrm>
            <a:off x="2276475" y="2393950"/>
            <a:ext cx="9525" cy="142875"/>
          </a:xfrm>
          <a:prstGeom prst="rect">
            <a:avLst/>
          </a:prstGeom>
          <a:solidFill>
            <a:srgbClr val="547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l-GR" altLang="el-GR" sz="2400" b="1">
              <a:latin typeface="Times New Roman" pitchFamily="18" charset="0"/>
            </a:endParaRPr>
          </a:p>
        </p:txBody>
      </p:sp>
      <p:sp>
        <p:nvSpPr>
          <p:cNvPr id="178418" name="Rectangle 243"/>
          <p:cNvSpPr>
            <a:spLocks noChangeArrowheads="1"/>
          </p:cNvSpPr>
          <p:nvPr/>
        </p:nvSpPr>
        <p:spPr bwMode="auto">
          <a:xfrm>
            <a:off x="2286000" y="2393950"/>
            <a:ext cx="9525" cy="142875"/>
          </a:xfrm>
          <a:prstGeom prst="rect">
            <a:avLst/>
          </a:prstGeom>
          <a:solidFill>
            <a:srgbClr val="638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l-GR" altLang="el-GR" sz="2400" b="1">
              <a:latin typeface="Times New Roman" pitchFamily="18" charset="0"/>
            </a:endParaRPr>
          </a:p>
        </p:txBody>
      </p:sp>
      <p:sp>
        <p:nvSpPr>
          <p:cNvPr id="178419" name="Rectangle 244"/>
          <p:cNvSpPr>
            <a:spLocks noChangeArrowheads="1"/>
          </p:cNvSpPr>
          <p:nvPr/>
        </p:nvSpPr>
        <p:spPr bwMode="auto">
          <a:xfrm>
            <a:off x="2295525" y="2393950"/>
            <a:ext cx="9525" cy="142875"/>
          </a:xfrm>
          <a:prstGeom prst="rect">
            <a:avLst/>
          </a:prstGeom>
          <a:solidFill>
            <a:srgbClr val="749B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l-GR" altLang="el-GR" sz="2400" b="1">
              <a:latin typeface="Times New Roman" pitchFamily="18" charset="0"/>
            </a:endParaRPr>
          </a:p>
        </p:txBody>
      </p:sp>
      <p:sp>
        <p:nvSpPr>
          <p:cNvPr id="178420" name="Rectangle 245"/>
          <p:cNvSpPr>
            <a:spLocks noChangeArrowheads="1"/>
          </p:cNvSpPr>
          <p:nvPr/>
        </p:nvSpPr>
        <p:spPr bwMode="auto">
          <a:xfrm>
            <a:off x="2305050" y="2393950"/>
            <a:ext cx="9525" cy="142875"/>
          </a:xfrm>
          <a:prstGeom prst="rect">
            <a:avLst/>
          </a:prstGeom>
          <a:solidFill>
            <a:srgbClr val="84B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l-GR" altLang="el-GR" sz="2400" b="1">
              <a:latin typeface="Times New Roman" pitchFamily="18" charset="0"/>
            </a:endParaRPr>
          </a:p>
        </p:txBody>
      </p:sp>
      <p:sp>
        <p:nvSpPr>
          <p:cNvPr id="178421" name="Rectangle 246"/>
          <p:cNvSpPr>
            <a:spLocks noChangeArrowheads="1"/>
          </p:cNvSpPr>
          <p:nvPr/>
        </p:nvSpPr>
        <p:spPr bwMode="auto">
          <a:xfrm>
            <a:off x="2314575" y="2393950"/>
            <a:ext cx="9525" cy="142875"/>
          </a:xfrm>
          <a:prstGeom prst="rect">
            <a:avLst/>
          </a:prstGeom>
          <a:solidFill>
            <a:srgbClr val="90B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l-GR" altLang="el-GR" sz="2400" b="1">
              <a:latin typeface="Times New Roman" pitchFamily="18" charset="0"/>
            </a:endParaRPr>
          </a:p>
        </p:txBody>
      </p:sp>
      <p:sp>
        <p:nvSpPr>
          <p:cNvPr id="178422" name="Rectangle 247"/>
          <p:cNvSpPr>
            <a:spLocks noChangeArrowheads="1"/>
          </p:cNvSpPr>
          <p:nvPr/>
        </p:nvSpPr>
        <p:spPr bwMode="auto">
          <a:xfrm>
            <a:off x="2324100" y="2393950"/>
            <a:ext cx="9525" cy="142875"/>
          </a:xfrm>
          <a:prstGeom prst="rect">
            <a:avLst/>
          </a:prstGeom>
          <a:solidFill>
            <a:srgbClr val="96C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l-GR" altLang="el-GR" sz="2400" b="1">
              <a:latin typeface="Times New Roman" pitchFamily="18" charset="0"/>
            </a:endParaRPr>
          </a:p>
        </p:txBody>
      </p:sp>
      <p:sp>
        <p:nvSpPr>
          <p:cNvPr id="178423" name="Rectangle 248"/>
          <p:cNvSpPr>
            <a:spLocks noChangeArrowheads="1"/>
          </p:cNvSpPr>
          <p:nvPr/>
        </p:nvSpPr>
        <p:spPr bwMode="auto">
          <a:xfrm>
            <a:off x="2333625" y="2393950"/>
            <a:ext cx="9525" cy="142875"/>
          </a:xfrm>
          <a:prstGeom prst="rect">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l-GR" altLang="el-GR" sz="2400" b="1">
              <a:latin typeface="Times New Roman" pitchFamily="18" charset="0"/>
            </a:endParaRPr>
          </a:p>
        </p:txBody>
      </p:sp>
      <p:sp>
        <p:nvSpPr>
          <p:cNvPr id="178424" name="Rectangle 249"/>
          <p:cNvSpPr>
            <a:spLocks noChangeArrowheads="1"/>
          </p:cNvSpPr>
          <p:nvPr/>
        </p:nvSpPr>
        <p:spPr bwMode="auto">
          <a:xfrm>
            <a:off x="2343150" y="2393950"/>
            <a:ext cx="9525" cy="142875"/>
          </a:xfrm>
          <a:prstGeom prst="rect">
            <a:avLst/>
          </a:prstGeom>
          <a:solidFill>
            <a:srgbClr val="96C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l-GR" altLang="el-GR" sz="2400" b="1">
              <a:latin typeface="Times New Roman" pitchFamily="18" charset="0"/>
            </a:endParaRPr>
          </a:p>
        </p:txBody>
      </p:sp>
      <p:sp>
        <p:nvSpPr>
          <p:cNvPr id="178425" name="Rectangle 250"/>
          <p:cNvSpPr>
            <a:spLocks noChangeArrowheads="1"/>
          </p:cNvSpPr>
          <p:nvPr/>
        </p:nvSpPr>
        <p:spPr bwMode="auto">
          <a:xfrm>
            <a:off x="2352675" y="2393950"/>
            <a:ext cx="9525" cy="142875"/>
          </a:xfrm>
          <a:prstGeom prst="rect">
            <a:avLst/>
          </a:prstGeom>
          <a:solidFill>
            <a:srgbClr val="90B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l-GR" altLang="el-GR" sz="2400" b="1">
              <a:latin typeface="Times New Roman" pitchFamily="18" charset="0"/>
            </a:endParaRPr>
          </a:p>
        </p:txBody>
      </p:sp>
      <p:sp>
        <p:nvSpPr>
          <p:cNvPr id="178426" name="Rectangle 251"/>
          <p:cNvSpPr>
            <a:spLocks noChangeArrowheads="1"/>
          </p:cNvSpPr>
          <p:nvPr/>
        </p:nvSpPr>
        <p:spPr bwMode="auto">
          <a:xfrm>
            <a:off x="2362200" y="2393950"/>
            <a:ext cx="9525" cy="142875"/>
          </a:xfrm>
          <a:prstGeom prst="rect">
            <a:avLst/>
          </a:prstGeom>
          <a:solidFill>
            <a:srgbClr val="84B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l-GR" altLang="el-GR" sz="2400" b="1">
              <a:latin typeface="Times New Roman" pitchFamily="18" charset="0"/>
            </a:endParaRPr>
          </a:p>
        </p:txBody>
      </p:sp>
      <p:sp>
        <p:nvSpPr>
          <p:cNvPr id="178427" name="Rectangle 252"/>
          <p:cNvSpPr>
            <a:spLocks noChangeArrowheads="1"/>
          </p:cNvSpPr>
          <p:nvPr/>
        </p:nvSpPr>
        <p:spPr bwMode="auto">
          <a:xfrm>
            <a:off x="2371725" y="2393950"/>
            <a:ext cx="9525" cy="142875"/>
          </a:xfrm>
          <a:prstGeom prst="rect">
            <a:avLst/>
          </a:prstGeom>
          <a:solidFill>
            <a:srgbClr val="749B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l-GR" altLang="el-GR" sz="2400" b="1">
              <a:latin typeface="Times New Roman" pitchFamily="18" charset="0"/>
            </a:endParaRPr>
          </a:p>
        </p:txBody>
      </p:sp>
      <p:sp>
        <p:nvSpPr>
          <p:cNvPr id="178428" name="Rectangle 253"/>
          <p:cNvSpPr>
            <a:spLocks noChangeArrowheads="1"/>
          </p:cNvSpPr>
          <p:nvPr/>
        </p:nvSpPr>
        <p:spPr bwMode="auto">
          <a:xfrm>
            <a:off x="2381250" y="2393950"/>
            <a:ext cx="9525" cy="142875"/>
          </a:xfrm>
          <a:prstGeom prst="rect">
            <a:avLst/>
          </a:prstGeom>
          <a:solidFill>
            <a:srgbClr val="638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l-GR" altLang="el-GR" sz="2400" b="1">
              <a:latin typeface="Times New Roman" pitchFamily="18" charset="0"/>
            </a:endParaRPr>
          </a:p>
        </p:txBody>
      </p:sp>
      <p:sp>
        <p:nvSpPr>
          <p:cNvPr id="178429" name="Rectangle 254"/>
          <p:cNvSpPr>
            <a:spLocks noChangeArrowheads="1"/>
          </p:cNvSpPr>
          <p:nvPr/>
        </p:nvSpPr>
        <p:spPr bwMode="auto">
          <a:xfrm>
            <a:off x="2390775" y="2393950"/>
            <a:ext cx="9525" cy="142875"/>
          </a:xfrm>
          <a:prstGeom prst="rect">
            <a:avLst/>
          </a:prstGeom>
          <a:solidFill>
            <a:srgbClr val="547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l-GR" altLang="el-GR" sz="2400" b="1">
              <a:latin typeface="Times New Roman" pitchFamily="18" charset="0"/>
            </a:endParaRPr>
          </a:p>
        </p:txBody>
      </p:sp>
      <p:sp>
        <p:nvSpPr>
          <p:cNvPr id="178430" name="Rectangle 255"/>
          <p:cNvSpPr>
            <a:spLocks noChangeArrowheads="1"/>
          </p:cNvSpPr>
          <p:nvPr/>
        </p:nvSpPr>
        <p:spPr bwMode="auto">
          <a:xfrm>
            <a:off x="2400300" y="2393950"/>
            <a:ext cx="9525" cy="142875"/>
          </a:xfrm>
          <a:prstGeom prst="rect">
            <a:avLst/>
          </a:prstGeom>
          <a:solidFill>
            <a:srgbClr val="4A6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l-GR" altLang="el-GR" sz="2400" b="1">
              <a:latin typeface="Times New Roman" pitchFamily="18" charset="0"/>
            </a:endParaRPr>
          </a:p>
        </p:txBody>
      </p:sp>
      <p:sp>
        <p:nvSpPr>
          <p:cNvPr id="178431" name="Rectangle 256"/>
          <p:cNvSpPr>
            <a:spLocks noChangeArrowheads="1"/>
          </p:cNvSpPr>
          <p:nvPr/>
        </p:nvSpPr>
        <p:spPr bwMode="auto">
          <a:xfrm>
            <a:off x="2266950" y="2393950"/>
            <a:ext cx="152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l-GR" altLang="el-GR" sz="2400" b="1">
              <a:latin typeface="Times New Roman" pitchFamily="18" charset="0"/>
            </a:endParaRPr>
          </a:p>
        </p:txBody>
      </p:sp>
      <p:sp>
        <p:nvSpPr>
          <p:cNvPr id="178432" name="Rectangle 257"/>
          <p:cNvSpPr>
            <a:spLocks noChangeArrowheads="1"/>
          </p:cNvSpPr>
          <p:nvPr/>
        </p:nvSpPr>
        <p:spPr bwMode="auto">
          <a:xfrm>
            <a:off x="2627313" y="2349500"/>
            <a:ext cx="198913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r>
              <a:rPr lang="el-GR" altLang="el-GR">
                <a:latin typeface="Times New Roman" pitchFamily="18" charset="0"/>
              </a:rPr>
              <a:t>Αναπτυγμένες Χώρες</a:t>
            </a:r>
            <a:endParaRPr lang="en-US" altLang="el-GR">
              <a:latin typeface="Times New Roman" pitchFamily="18" charset="0"/>
            </a:endParaRPr>
          </a:p>
        </p:txBody>
      </p:sp>
      <p:sp>
        <p:nvSpPr>
          <p:cNvPr id="178433" name="Rectangle 258"/>
          <p:cNvSpPr>
            <a:spLocks noChangeArrowheads="1"/>
          </p:cNvSpPr>
          <p:nvPr/>
        </p:nvSpPr>
        <p:spPr bwMode="auto">
          <a:xfrm>
            <a:off x="2266950" y="2651125"/>
            <a:ext cx="9525" cy="142875"/>
          </a:xfrm>
          <a:prstGeom prst="rect">
            <a:avLst/>
          </a:prstGeom>
          <a:solidFill>
            <a:srgbClr val="59005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l-GR" altLang="el-GR" sz="2400" b="1">
              <a:latin typeface="Times New Roman" pitchFamily="18" charset="0"/>
            </a:endParaRPr>
          </a:p>
        </p:txBody>
      </p:sp>
      <p:sp>
        <p:nvSpPr>
          <p:cNvPr id="178434" name="Rectangle 259"/>
          <p:cNvSpPr>
            <a:spLocks noChangeArrowheads="1"/>
          </p:cNvSpPr>
          <p:nvPr/>
        </p:nvSpPr>
        <p:spPr bwMode="auto">
          <a:xfrm>
            <a:off x="2276475" y="2651125"/>
            <a:ext cx="9525" cy="142875"/>
          </a:xfrm>
          <a:prstGeom prst="rect">
            <a:avLst/>
          </a:prstGeom>
          <a:solidFill>
            <a:srgbClr val="65006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l-GR" altLang="el-GR" sz="2400" b="1">
              <a:latin typeface="Times New Roman" pitchFamily="18" charset="0"/>
            </a:endParaRPr>
          </a:p>
        </p:txBody>
      </p:sp>
      <p:sp>
        <p:nvSpPr>
          <p:cNvPr id="178435" name="Rectangle 260"/>
          <p:cNvSpPr>
            <a:spLocks noChangeArrowheads="1"/>
          </p:cNvSpPr>
          <p:nvPr/>
        </p:nvSpPr>
        <p:spPr bwMode="auto">
          <a:xfrm>
            <a:off x="2286000" y="2651125"/>
            <a:ext cx="9525" cy="142875"/>
          </a:xfrm>
          <a:prstGeom prst="rect">
            <a:avLst/>
          </a:prstGeom>
          <a:solidFill>
            <a:srgbClr val="77007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l-GR" altLang="el-GR" sz="2400" b="1">
              <a:latin typeface="Times New Roman" pitchFamily="18" charset="0"/>
            </a:endParaRPr>
          </a:p>
        </p:txBody>
      </p:sp>
      <p:sp>
        <p:nvSpPr>
          <p:cNvPr id="178436" name="Rectangle 261"/>
          <p:cNvSpPr>
            <a:spLocks noChangeArrowheads="1"/>
          </p:cNvSpPr>
          <p:nvPr/>
        </p:nvSpPr>
        <p:spPr bwMode="auto">
          <a:xfrm>
            <a:off x="2295525" y="2651125"/>
            <a:ext cx="9525" cy="142875"/>
          </a:xfrm>
          <a:prstGeom prst="rect">
            <a:avLst/>
          </a:prstGeom>
          <a:solidFill>
            <a:srgbClr val="8C008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l-GR" altLang="el-GR" sz="2400" b="1">
              <a:latin typeface="Times New Roman" pitchFamily="18" charset="0"/>
            </a:endParaRPr>
          </a:p>
        </p:txBody>
      </p:sp>
      <p:sp>
        <p:nvSpPr>
          <p:cNvPr id="178437" name="Rectangle 262"/>
          <p:cNvSpPr>
            <a:spLocks noChangeArrowheads="1"/>
          </p:cNvSpPr>
          <p:nvPr/>
        </p:nvSpPr>
        <p:spPr bwMode="auto">
          <a:xfrm>
            <a:off x="2305050" y="2651125"/>
            <a:ext cx="9525" cy="142875"/>
          </a:xfrm>
          <a:prstGeom prst="rect">
            <a:avLst/>
          </a:prstGeom>
          <a:solidFill>
            <a:srgbClr val="9F009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l-GR" altLang="el-GR" sz="2400" b="1">
              <a:latin typeface="Times New Roman" pitchFamily="18" charset="0"/>
            </a:endParaRPr>
          </a:p>
        </p:txBody>
      </p:sp>
      <p:sp>
        <p:nvSpPr>
          <p:cNvPr id="178438" name="Rectangle 263"/>
          <p:cNvSpPr>
            <a:spLocks noChangeArrowheads="1"/>
          </p:cNvSpPr>
          <p:nvPr/>
        </p:nvSpPr>
        <p:spPr bwMode="auto">
          <a:xfrm>
            <a:off x="2314575" y="2651125"/>
            <a:ext cx="9525" cy="142875"/>
          </a:xfrm>
          <a:prstGeom prst="rect">
            <a:avLst/>
          </a:prstGeom>
          <a:solidFill>
            <a:srgbClr val="AC00A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l-GR" altLang="el-GR" sz="2400" b="1">
              <a:latin typeface="Times New Roman" pitchFamily="18" charset="0"/>
            </a:endParaRPr>
          </a:p>
        </p:txBody>
      </p:sp>
      <p:sp>
        <p:nvSpPr>
          <p:cNvPr id="178439" name="Rectangle 264"/>
          <p:cNvSpPr>
            <a:spLocks noChangeArrowheads="1"/>
          </p:cNvSpPr>
          <p:nvPr/>
        </p:nvSpPr>
        <p:spPr bwMode="auto">
          <a:xfrm>
            <a:off x="2324100" y="2651125"/>
            <a:ext cx="9525" cy="142875"/>
          </a:xfrm>
          <a:prstGeom prst="rect">
            <a:avLst/>
          </a:prstGeom>
          <a:solidFill>
            <a:srgbClr val="B500B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l-GR" altLang="el-GR" sz="2400" b="1">
              <a:latin typeface="Times New Roman" pitchFamily="18" charset="0"/>
            </a:endParaRPr>
          </a:p>
        </p:txBody>
      </p:sp>
      <p:sp>
        <p:nvSpPr>
          <p:cNvPr id="178440" name="Rectangle 265"/>
          <p:cNvSpPr>
            <a:spLocks noChangeArrowheads="1"/>
          </p:cNvSpPr>
          <p:nvPr/>
        </p:nvSpPr>
        <p:spPr bwMode="auto">
          <a:xfrm>
            <a:off x="2333625" y="2651125"/>
            <a:ext cx="9525" cy="142875"/>
          </a:xfrm>
          <a:prstGeom prst="rect">
            <a:avLst/>
          </a:prstGeom>
          <a:solidFill>
            <a:srgbClr val="B800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l-GR" altLang="el-GR" sz="2400" b="1">
              <a:latin typeface="Times New Roman" pitchFamily="18" charset="0"/>
            </a:endParaRPr>
          </a:p>
        </p:txBody>
      </p:sp>
      <p:sp>
        <p:nvSpPr>
          <p:cNvPr id="178441" name="Rectangle 266"/>
          <p:cNvSpPr>
            <a:spLocks noChangeArrowheads="1"/>
          </p:cNvSpPr>
          <p:nvPr/>
        </p:nvSpPr>
        <p:spPr bwMode="auto">
          <a:xfrm>
            <a:off x="2343150" y="2651125"/>
            <a:ext cx="9525" cy="142875"/>
          </a:xfrm>
          <a:prstGeom prst="rect">
            <a:avLst/>
          </a:prstGeom>
          <a:solidFill>
            <a:srgbClr val="B500B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l-GR" altLang="el-GR" sz="2400" b="1">
              <a:latin typeface="Times New Roman" pitchFamily="18" charset="0"/>
            </a:endParaRPr>
          </a:p>
        </p:txBody>
      </p:sp>
      <p:sp>
        <p:nvSpPr>
          <p:cNvPr id="178442" name="Rectangle 267"/>
          <p:cNvSpPr>
            <a:spLocks noChangeArrowheads="1"/>
          </p:cNvSpPr>
          <p:nvPr/>
        </p:nvSpPr>
        <p:spPr bwMode="auto">
          <a:xfrm>
            <a:off x="2352675" y="2651125"/>
            <a:ext cx="9525" cy="142875"/>
          </a:xfrm>
          <a:prstGeom prst="rect">
            <a:avLst/>
          </a:prstGeom>
          <a:solidFill>
            <a:srgbClr val="AC00A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l-GR" altLang="el-GR" sz="2400" b="1">
              <a:latin typeface="Times New Roman" pitchFamily="18" charset="0"/>
            </a:endParaRPr>
          </a:p>
        </p:txBody>
      </p:sp>
      <p:sp>
        <p:nvSpPr>
          <p:cNvPr id="178443" name="Rectangle 268"/>
          <p:cNvSpPr>
            <a:spLocks noChangeArrowheads="1"/>
          </p:cNvSpPr>
          <p:nvPr/>
        </p:nvSpPr>
        <p:spPr bwMode="auto">
          <a:xfrm>
            <a:off x="2362200" y="2651125"/>
            <a:ext cx="9525" cy="142875"/>
          </a:xfrm>
          <a:prstGeom prst="rect">
            <a:avLst/>
          </a:prstGeom>
          <a:solidFill>
            <a:srgbClr val="9F009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l-GR" altLang="el-GR" sz="2400" b="1">
              <a:latin typeface="Times New Roman" pitchFamily="18" charset="0"/>
            </a:endParaRPr>
          </a:p>
        </p:txBody>
      </p:sp>
      <p:sp>
        <p:nvSpPr>
          <p:cNvPr id="178444" name="Rectangle 269"/>
          <p:cNvSpPr>
            <a:spLocks noChangeArrowheads="1"/>
          </p:cNvSpPr>
          <p:nvPr/>
        </p:nvSpPr>
        <p:spPr bwMode="auto">
          <a:xfrm>
            <a:off x="2371725" y="2651125"/>
            <a:ext cx="9525" cy="142875"/>
          </a:xfrm>
          <a:prstGeom prst="rect">
            <a:avLst/>
          </a:prstGeom>
          <a:solidFill>
            <a:srgbClr val="8C008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l-GR" altLang="el-GR" sz="2400" b="1">
              <a:latin typeface="Times New Roman" pitchFamily="18" charset="0"/>
            </a:endParaRPr>
          </a:p>
        </p:txBody>
      </p:sp>
      <p:sp>
        <p:nvSpPr>
          <p:cNvPr id="178445" name="Rectangle 270"/>
          <p:cNvSpPr>
            <a:spLocks noChangeArrowheads="1"/>
          </p:cNvSpPr>
          <p:nvPr/>
        </p:nvSpPr>
        <p:spPr bwMode="auto">
          <a:xfrm>
            <a:off x="2381250" y="2651125"/>
            <a:ext cx="9525" cy="142875"/>
          </a:xfrm>
          <a:prstGeom prst="rect">
            <a:avLst/>
          </a:prstGeom>
          <a:solidFill>
            <a:srgbClr val="77007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l-GR" altLang="el-GR" sz="2400" b="1">
              <a:latin typeface="Times New Roman" pitchFamily="18" charset="0"/>
            </a:endParaRPr>
          </a:p>
        </p:txBody>
      </p:sp>
      <p:sp>
        <p:nvSpPr>
          <p:cNvPr id="178446" name="Rectangle 271"/>
          <p:cNvSpPr>
            <a:spLocks noChangeArrowheads="1"/>
          </p:cNvSpPr>
          <p:nvPr/>
        </p:nvSpPr>
        <p:spPr bwMode="auto">
          <a:xfrm>
            <a:off x="2390775" y="2651125"/>
            <a:ext cx="9525" cy="142875"/>
          </a:xfrm>
          <a:prstGeom prst="rect">
            <a:avLst/>
          </a:prstGeom>
          <a:solidFill>
            <a:srgbClr val="65006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l-GR" altLang="el-GR" sz="2400" b="1">
              <a:latin typeface="Times New Roman" pitchFamily="18" charset="0"/>
            </a:endParaRPr>
          </a:p>
        </p:txBody>
      </p:sp>
      <p:sp>
        <p:nvSpPr>
          <p:cNvPr id="178447" name="Rectangle 272"/>
          <p:cNvSpPr>
            <a:spLocks noChangeArrowheads="1"/>
          </p:cNvSpPr>
          <p:nvPr/>
        </p:nvSpPr>
        <p:spPr bwMode="auto">
          <a:xfrm>
            <a:off x="2400300" y="2651125"/>
            <a:ext cx="9525" cy="142875"/>
          </a:xfrm>
          <a:prstGeom prst="rect">
            <a:avLst/>
          </a:prstGeom>
          <a:solidFill>
            <a:srgbClr val="59005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l-GR" altLang="el-GR" sz="2400" b="1">
              <a:latin typeface="Times New Roman" pitchFamily="18" charset="0"/>
            </a:endParaRPr>
          </a:p>
        </p:txBody>
      </p:sp>
      <p:sp>
        <p:nvSpPr>
          <p:cNvPr id="178448" name="Rectangle 273"/>
          <p:cNvSpPr>
            <a:spLocks noChangeArrowheads="1"/>
          </p:cNvSpPr>
          <p:nvPr/>
        </p:nvSpPr>
        <p:spPr bwMode="auto">
          <a:xfrm>
            <a:off x="2266950" y="2651125"/>
            <a:ext cx="152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l-GR" altLang="el-GR" sz="2400" b="1">
              <a:latin typeface="Times New Roman" pitchFamily="18" charset="0"/>
            </a:endParaRPr>
          </a:p>
        </p:txBody>
      </p:sp>
      <p:sp>
        <p:nvSpPr>
          <p:cNvPr id="178449" name="Rectangle 274"/>
          <p:cNvSpPr>
            <a:spLocks noChangeArrowheads="1"/>
          </p:cNvSpPr>
          <p:nvPr/>
        </p:nvSpPr>
        <p:spPr bwMode="auto">
          <a:xfrm>
            <a:off x="2620963" y="2603500"/>
            <a:ext cx="224948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r>
              <a:rPr lang="el-GR" altLang="el-GR">
                <a:latin typeface="Times New Roman" pitchFamily="18" charset="0"/>
              </a:rPr>
              <a:t>Αναπτυσσόμενες Χώρες</a:t>
            </a:r>
            <a:endParaRPr lang="en-US" altLang="el-GR">
              <a:latin typeface="Times New Roman" pitchFamily="18" charset="0"/>
            </a:endParaRPr>
          </a:p>
        </p:txBody>
      </p:sp>
    </p:spTree>
    <p:extLst>
      <p:ext uri="{BB962C8B-B14F-4D97-AF65-F5344CB8AC3E}">
        <p14:creationId xmlns:p14="http://schemas.microsoft.com/office/powerpoint/2010/main" val="536258921"/>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ICTUREPATH" val="ELEMENTS\LEE\PNGS\SMOKING MAN.PNG"/>
  <p:tag name="PSDSOURCE" val="C:\Documents and Settings\Kim Lenderink\Desktop\Pfizer Chantix\PPT\Training Broadcast\Elements\Lee\"/>
  <p:tag name="PSDSOURCELAYER" val="smoking man"/>
</p:tagLst>
</file>

<file path=ppt/tags/tag2.xml><?xml version="1.0" encoding="utf-8"?>
<p:tagLst xmlns:a="http://schemas.openxmlformats.org/drawingml/2006/main" xmlns:r="http://schemas.openxmlformats.org/officeDocument/2006/relationships" xmlns:p="http://schemas.openxmlformats.org/presentationml/2006/main">
  <p:tag name="PICTUREPATH" val="ELEMENTS\LEE\PNGS\NICOTINE ARROWS.PNG"/>
  <p:tag name="PSDSOURCE" val="C:\Documents and Settings\Kim Lenderink\Desktop\Pfizer Chantix\PPT\Training Broadcast\Elements\Lee\"/>
  <p:tag name="PSDSOURCELAYER" val="nicotine arrows"/>
</p:tagLst>
</file>

<file path=ppt/tags/tag3.xml><?xml version="1.0" encoding="utf-8"?>
<p:tagLst xmlns:a="http://schemas.openxmlformats.org/drawingml/2006/main" xmlns:r="http://schemas.openxmlformats.org/officeDocument/2006/relationships" xmlns:p="http://schemas.openxmlformats.org/presentationml/2006/main">
  <p:tag name="PICTUREPATH" val="ELEMENTS\LEE\PNGS\DOPAMINE ARROWS.PNG"/>
  <p:tag name="PSDSOURCE" val="C:\Documents and Settings\Kim Lenderink\Desktop\Pfizer Chantix\PPT\Training Broadcast\Elements\Lee\"/>
  <p:tag name="PSDSOURCELAYER" val="dopamine arrows"/>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Προφίλ">
  <a:themeElements>
    <a:clrScheme name="Προφίλ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Προφίλ">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Προφίλ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Προφίλ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Προφίλ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Προφίλ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Προφίλ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Προφίλ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Προφίλ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Προφίλ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Προφίλ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Προφίλ">
  <a:themeElements>
    <a:clrScheme name="Προφίλ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Προφίλ">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Προφίλ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Προφίλ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Προφίλ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Προφίλ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Προφίλ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Προφίλ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Προφίλ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Προφίλ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Προφίλ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364</TotalTime>
  <Words>1879</Words>
  <Application>Microsoft Office PowerPoint</Application>
  <PresentationFormat>Προβολή στην οθόνη (4:3)</PresentationFormat>
  <Paragraphs>356</Paragraphs>
  <Slides>43</Slides>
  <Notes>20</Notes>
  <HiddenSlides>0</HiddenSlides>
  <MMClips>0</MMClips>
  <ScaleCrop>false</ScaleCrop>
  <HeadingPairs>
    <vt:vector size="4" baseType="variant">
      <vt:variant>
        <vt:lpstr>Θέμα</vt:lpstr>
      </vt:variant>
      <vt:variant>
        <vt:i4>3</vt:i4>
      </vt:variant>
      <vt:variant>
        <vt:lpstr>Τίτλοι διαφανειών</vt:lpstr>
      </vt:variant>
      <vt:variant>
        <vt:i4>43</vt:i4>
      </vt:variant>
    </vt:vector>
  </HeadingPairs>
  <TitlesOfParts>
    <vt:vector size="46" baseType="lpstr">
      <vt:lpstr>Θέμα του Office</vt:lpstr>
      <vt:lpstr>Προφίλ</vt:lpstr>
      <vt:lpstr>1_Προφίλ</vt:lpstr>
      <vt:lpstr>Η προσέγγιση του καπνιστή από τον θεράποντα καρδιολόγο : όχι πάντα ένα τόσο απλό ζήτημα </vt:lpstr>
      <vt:lpstr>Παρουσίαση του PowerPoint</vt:lpstr>
      <vt:lpstr>Παρουσίαση του PowerPoint</vt:lpstr>
      <vt:lpstr>INTERHEART: 9 τροποποιήσιμοι παράγοντες ευθύνονται για το 90% του κινδύνου πρωτογενούς ΕΜ, παγκοσμίως</vt:lpstr>
      <vt:lpstr>Παρουσίαση του PowerPoint</vt:lpstr>
      <vt:lpstr>Παρουσίαση του PowerPoint</vt:lpstr>
      <vt:lpstr>Παρουσίαση του PowerPoint</vt:lpstr>
      <vt:lpstr>Ετήσιοι Θάνατοι που Μπορούν να Αποδοθούν στον Καπνό: Εκτιμήσεις σε Παγκόσμια Κλίμακα</vt:lpstr>
      <vt:lpstr>Οι οφειλόμενοι στον καπνό θάνατοι αυξάνονται</vt:lpstr>
      <vt:lpstr>Παρουσίαση του PowerPoint</vt:lpstr>
      <vt:lpstr>ΚΑΤΑΝΟΜΗ ΤΗΣ ΝΙΚΟΤΙΝΗΣ (1)</vt:lpstr>
      <vt:lpstr>Ο Κύκλος του Εθισμού στη Νικοτίνη</vt:lpstr>
      <vt:lpstr>Εθισμός στη Νικοτίνη</vt:lpstr>
      <vt:lpstr>Εξάρτηση από τον Καπνό και Περιβαλλοντική Ενίσχυση Συμπεριφοράς</vt:lpstr>
      <vt:lpstr>Σύνδρομο Στέρησης</vt:lpstr>
      <vt:lpstr>Αποτελεσματικές μέθοδοι διακοπής καπνίσματος</vt:lpstr>
      <vt:lpstr>Παρουσίαση του PowerPoint</vt:lpstr>
      <vt:lpstr>Παρουσίαση του PowerPoint</vt:lpstr>
      <vt:lpstr>Παρουσίαση του PowerPoint</vt:lpstr>
      <vt:lpstr>Παρουσίαση του PowerPoint</vt:lpstr>
      <vt:lpstr>Η ανάπτυξη ενός Σχεδίου Διακοπής του καπνίσματος</vt:lpstr>
      <vt:lpstr>Παρουσίαση του PowerPoint</vt:lpstr>
      <vt:lpstr>Ρωτήστε Σχετικά με τη Χρήση Καπνού</vt:lpstr>
      <vt:lpstr> Συμβουλές για τη Διακοπή του Καπνίσματος</vt:lpstr>
      <vt:lpstr>Many Diseases Are Directly Caused By Smoking</vt:lpstr>
      <vt:lpstr>Παρουσίαση του PowerPoint</vt:lpstr>
      <vt:lpstr>Ερωτηματολόγιο Διακοπής Καπνίσματος</vt:lpstr>
      <vt:lpstr>Πιθανότητες Επιτυχίας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 Κανονίστε Παρακολούθηση</vt:lpstr>
      <vt:lpstr>Ομάδες με λιγότερες πιθανότητες να διακόψουν το κάπνισμα</vt:lpstr>
      <vt:lpstr>Παρουσίαση του PowerPoint</vt:lpstr>
      <vt:lpstr>Παρουσίαση του PowerPoint</vt:lpstr>
      <vt:lpstr>Σάς ευχαριστώ γιά τήν προσοχή σας</vt:lpstr>
      <vt:lpstr>Παρουσίαση του PowerPoint</vt:lpstr>
      <vt:lpstr>Παρουσίαση του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Η προσέγγιση του καπνιστή από τον θεράποντα καρδιολόγο : όχι πάντα ενατόσο απλό</dc:title>
  <dc:creator>Petros</dc:creator>
  <cp:lastModifiedBy>Petros</cp:lastModifiedBy>
  <cp:revision>60</cp:revision>
  <dcterms:created xsi:type="dcterms:W3CDTF">2016-01-25T19:12:24Z</dcterms:created>
  <dcterms:modified xsi:type="dcterms:W3CDTF">2016-02-01T20:28:43Z</dcterms:modified>
</cp:coreProperties>
</file>